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105" d="100"/>
          <a:sy n="10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92780" y="3556660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 have no COI with regard to our presentation.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4C067C-4B9F-4E19-98B7-F83E0EF92C60}"/>
              </a:ext>
            </a:extLst>
          </p:cNvPr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91DA77F-ECB9-4082-A74C-0F64985419A9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4A546F-95A1-4027-BEE8-93891E3474B2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30B512D-CA4E-4057-AED3-ACE9B410B5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val="1507946068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62</TotalTime>
  <Words>25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Helvetica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[NO]</dc:title>
  <dc:subject/>
  <dc:creator>kyushu_469</dc:creator>
  <cp:keywords/>
  <dc:description/>
  <cp:lastModifiedBy>kyushu_0404</cp:lastModifiedBy>
  <cp:revision>25</cp:revision>
  <cp:lastPrinted>2018-08-02T06:10:24Z</cp:lastPrinted>
  <dcterms:created xsi:type="dcterms:W3CDTF">2017-10-03T04:12:05Z</dcterms:created>
  <dcterms:modified xsi:type="dcterms:W3CDTF">2020-02-07T04:39:56Z</dcterms:modified>
  <cp:category/>
</cp:coreProperties>
</file>