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9" autoAdjust="0"/>
    <p:restoredTop sz="96233" autoAdjust="0"/>
  </p:normalViewPr>
  <p:slideViewPr>
    <p:cSldViewPr>
      <p:cViewPr>
        <p:scale>
          <a:sx n="106" d="100"/>
          <a:sy n="106" d="100"/>
        </p:scale>
        <p:origin x="-7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2023/4/5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097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7473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764704"/>
            <a:ext cx="8239125" cy="2172171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 dirty="0" smtClean="0"/>
              <a:t>第</a:t>
            </a:r>
            <a:r>
              <a:rPr lang="en-US" altLang="ja-JP" sz="3600" b="1" dirty="0" smtClean="0"/>
              <a:t>42</a:t>
            </a:r>
            <a:r>
              <a:rPr lang="ja-JP" altLang="en-US" sz="3600" b="1" dirty="0" smtClean="0"/>
              <a:t>回日本認知症学会学術集会</a:t>
            </a:r>
            <a:r>
              <a:rPr lang="ja-JP" altLang="en-US" sz="3600" b="1" dirty="0"/>
              <a:t/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r>
              <a:rPr lang="ja-JP" altLang="en-US" sz="3600" b="1" i="1" dirty="0"/>
              <a:t/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85775" y="3038837"/>
            <a:ext cx="8172450" cy="3557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本演題発表に関連し、開示すべき利益相反関係にある企業など：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・受託研究・共同研究費：　　〇〇製薬、△△製薬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・奨学寄附金：　　　　　　　　〇〇製薬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/>
              <a:t>・寄付金講座所属：　　　　　あり（〇〇製薬）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見本のように、必要な情報（利益相反の内容と企業名等）を開示してください。開示基準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は第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42</a:t>
            </a:r>
            <a:r>
              <a:rPr lang="ja-JP" altLang="en-US" sz="2400" b="1" smtClean="0">
                <a:solidFill>
                  <a:srgbClr val="FF0000"/>
                </a:solidFill>
              </a:rPr>
              <a:t>回日本認知症学会学術集会ホームページ</a:t>
            </a:r>
            <a:r>
              <a:rPr lang="ja-JP" altLang="en-US" sz="2400" b="1" dirty="0">
                <a:solidFill>
                  <a:srgbClr val="FF0000"/>
                </a:solidFill>
              </a:rPr>
              <a:t>の利益相反ページを必ずご参照ください。</a:t>
            </a:r>
            <a:endParaRPr lang="ja-JP" altLang="en-US" sz="30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95288" y="188640"/>
            <a:ext cx="317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87900" y="188640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48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第42回日本認知症学会学術集会 利益相反開示　 筆頭発表者名：　○○　○○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kansai_286</cp:lastModifiedBy>
  <cp:revision>11</cp:revision>
  <dcterms:created xsi:type="dcterms:W3CDTF">2013-11-12T00:02:51Z</dcterms:created>
  <dcterms:modified xsi:type="dcterms:W3CDTF">2023-04-05T04:47:52Z</dcterms:modified>
</cp:coreProperties>
</file>