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C6284CF5-BD72-4014-9685-A17ED51EABE8}" type="datetimeFigureOut">
              <a:rPr lang="ja-JP" altLang="en-US"/>
              <a:pPr>
                <a:defRPr/>
              </a:pPr>
              <a:t>2023/4/5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F9D08E8B-A3F2-4CF9-A467-2FF450CCD7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6065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118C69-2712-4166-B3E7-0EE210C6C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297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09B64F-D516-4050-9482-1639630B5F51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</p:spPr>
        <p:txBody>
          <a:bodyPr lIns="99048" tIns="49524" rIns="99048" bIns="49524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0D4CDA4-A2BA-4037-ADFA-5C0241961C54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89E6-1DFE-4138-BE4D-DF7E091C0D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4EE-0392-4D6F-83B5-650F11519C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2951-99D3-479F-8179-0119276AC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6866-4CDD-4051-8C21-DCC321BD7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2EE7-4573-423C-9E72-128ED502B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494D-6B1F-469A-BD51-A401ACAA84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8305-9EF4-47BA-9D83-3221E932D4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975B-F6F7-4ADB-B051-F61096054F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9910-A8A6-446C-B29D-1B3742800D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38EA-A144-48FB-BC40-C97363A4D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E65F-BDC6-4A01-A7DB-60F962FB6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9F8C44-0698-438A-A352-AB2DB0349E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71252" y="4125735"/>
            <a:ext cx="8177212" cy="239960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　</a:t>
            </a:r>
            <a:r>
              <a:rPr lang="ja-JP" altLang="en-US" sz="2800" b="1" dirty="0"/>
              <a:t>本演題発表に関連し、開示すべき利益相反関係にある企業などはありません。</a:t>
            </a:r>
            <a:endParaRPr lang="en-US" altLang="ja-JP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開示基準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は第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42</a:t>
            </a:r>
            <a:r>
              <a:rPr lang="ja-JP" altLang="en-US" sz="2400" b="1" smtClean="0">
                <a:solidFill>
                  <a:srgbClr val="FF0000"/>
                </a:solidFill>
              </a:rPr>
              <a:t>回日本認知症学会学術集会ホームページ</a:t>
            </a:r>
            <a:r>
              <a:rPr lang="ja-JP" altLang="en-US" sz="2400" b="1" dirty="0">
                <a:solidFill>
                  <a:srgbClr val="FF0000"/>
                </a:solidFill>
              </a:rPr>
              <a:t>の利益相反ページを必ずご参照ください。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288925" y="1404938"/>
            <a:ext cx="8642350" cy="4587875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ja-JP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268412"/>
            <a:ext cx="8239125" cy="2448617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 dirty="0" smtClean="0"/>
              <a:t>第</a:t>
            </a:r>
            <a:r>
              <a:rPr lang="en-US" altLang="ja-JP" sz="3600" b="1" dirty="0" smtClean="0"/>
              <a:t>42</a:t>
            </a:r>
            <a:r>
              <a:rPr lang="ja-JP" altLang="en-US" sz="3600" b="1" dirty="0" smtClean="0"/>
              <a:t>回日本認知症学会学術集会</a:t>
            </a:r>
            <a:r>
              <a:rPr lang="ja-JP" altLang="en-US" sz="3600" b="1" dirty="0"/>
              <a:t/>
            </a:r>
            <a:br>
              <a:rPr lang="ja-JP" altLang="en-US" sz="3600" b="1" dirty="0"/>
            </a:br>
            <a:r>
              <a:rPr lang="ja-JP" altLang="en-US" sz="3600" b="1" dirty="0"/>
              <a:t>利益相反開示　</a:t>
            </a:r>
            <a:r>
              <a:rPr lang="ja-JP" altLang="en-US" sz="3600" b="1" i="1" dirty="0"/>
              <a:t/>
            </a:r>
            <a:br>
              <a:rPr lang="ja-JP" altLang="en-US" sz="3600" b="1" i="1" dirty="0"/>
            </a:br>
            <a:r>
              <a:rPr lang="ja-JP" altLang="en-US" sz="2800" b="1" dirty="0"/>
              <a:t>筆頭発表者名：　○○　○○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468313" y="620713"/>
            <a:ext cx="3186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＊開示情報がない場合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4572000" y="620713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25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第42回日本認知症学会学術集会 利益相反開示　 筆頭発表者名：　○○　○○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日本認知症学会学術集会 利益相反開示　 筆頭発表者名：　○○　○○</dc:title>
  <dc:creator/>
  <cp:lastModifiedBy>kansai_286</cp:lastModifiedBy>
  <cp:revision>11</cp:revision>
  <dcterms:created xsi:type="dcterms:W3CDTF">2013-11-12T00:02:51Z</dcterms:created>
  <dcterms:modified xsi:type="dcterms:W3CDTF">2023-04-05T04:48:15Z</dcterms:modified>
</cp:coreProperties>
</file>