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5" autoAdjust="0"/>
    <p:restoredTop sz="9464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2018/9/4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20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2018/9/4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9157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2018/9/4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3946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2018/9/4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306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2018/9/4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7038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2018/9/4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921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2018/9/4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6664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2018/9/4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7239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2018/9/4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479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2018/9/4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154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2018/9/4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8222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CF623-A1DE-4CF3-A4B2-BC6C6811D952}" type="datetimeFigureOut">
              <a:rPr kumimoji="1" lang="ja-JP" altLang="en-US" smtClean="0"/>
              <a:t>2018/9/4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0091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11560" y="2841547"/>
            <a:ext cx="79208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ctr">
              <a:defRPr sz="320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defRPr>
            </a:lvl1pPr>
          </a:lstStyle>
          <a:p>
            <a:r>
              <a:rPr lang="en-US" altLang="ja-JP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author(s) has/have no COI</a:t>
            </a:r>
          </a:p>
          <a:p>
            <a:r>
              <a:rPr lang="en-US" altLang="ja-JP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regard to the presentation.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Disclosure of Conflict of Interest</a:t>
            </a:r>
            <a:endParaRPr kumimoji="1" lang="ja-JP" alt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6004" y="1838063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Name(s) of the author(s): XXXXX </a:t>
            </a:r>
            <a:r>
              <a:rPr lang="en-US" altLang="ja-JP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XXXXX</a:t>
            </a:r>
            <a:endParaRPr lang="en-US" altLang="ja-JP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092280" y="4587230"/>
            <a:ext cx="1638590" cy="461665"/>
          </a:xfrm>
          <a:prstGeom prst="rect">
            <a:avLst/>
          </a:prstGeom>
          <a:solidFill>
            <a:srgbClr val="FF0000"/>
          </a:solidFill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Helvetica" pitchFamily="2" charset="0"/>
              </a:rPr>
              <a:t>EXAMPLE</a:t>
            </a:r>
            <a:endParaRPr kumimoji="1" lang="ja-JP" altLang="en-US" sz="2400" dirty="0">
              <a:solidFill>
                <a:schemeClr val="bg1"/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619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26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Annual Meeting of the Japan Neuroscience Society Disclosure of Conflict of Interest Name of first author: XXXXX XXXXX</dc:title>
  <dc:creator>User</dc:creator>
  <cp:lastModifiedBy>CL伊藤</cp:lastModifiedBy>
  <cp:revision>12</cp:revision>
  <dcterms:created xsi:type="dcterms:W3CDTF">2015-12-25T07:53:07Z</dcterms:created>
  <dcterms:modified xsi:type="dcterms:W3CDTF">2018-09-04T07:10:40Z</dcterms:modified>
</cp:coreProperties>
</file>