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4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11560" y="2841547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author(s) has/have no COI</a:t>
            </a:r>
          </a:p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regard to the presentation.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04" y="183806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2280" y="4587230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CL伊藤</cp:lastModifiedBy>
  <cp:revision>12</cp:revision>
  <dcterms:created xsi:type="dcterms:W3CDTF">2015-12-25T07:53:07Z</dcterms:created>
  <dcterms:modified xsi:type="dcterms:W3CDTF">2018-09-04T07:10:40Z</dcterms:modified>
</cp:coreProperties>
</file>