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640"/>
  </p:normalViewPr>
  <p:slideViewPr>
    <p:cSldViewPr>
      <p:cViewPr varScale="1">
        <p:scale>
          <a:sx n="64" d="100"/>
          <a:sy n="64" d="100"/>
        </p:scale>
        <p:origin x="-1470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157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946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30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03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2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664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23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47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15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2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CF623-A1DE-4CF3-A4B2-BC6C6811D952}" type="datetimeFigureOut">
              <a:rPr kumimoji="1" lang="ja-JP" altLang="en-US" smtClean="0"/>
              <a:t>2018/9/4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09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74270" y="3368159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320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defRPr>
            </a:lvl1pPr>
          </a:lstStyle>
          <a:p>
            <a:pPr algn="l"/>
            <a:r>
              <a:rPr lang="en-US" altLang="ja-JP" sz="2400" dirty="0"/>
              <a:t>Consultancy/advisory role for: XXX, Inc.</a:t>
            </a:r>
          </a:p>
          <a:p>
            <a:pPr algn="l"/>
            <a:r>
              <a:rPr lang="en-US" altLang="ja-JP" sz="2400" dirty="0"/>
              <a:t>Patents and royalties from: YYY, Inc.</a:t>
            </a:r>
          </a:p>
          <a:p>
            <a:pPr algn="l"/>
            <a:r>
              <a:rPr lang="en-US" altLang="ja-JP" sz="2400" dirty="0"/>
              <a:t>Honoraria from: ZZZ Corporation</a:t>
            </a:r>
          </a:p>
          <a:p>
            <a:pPr algn="l"/>
            <a:r>
              <a:rPr lang="en-US" altLang="ja-JP" sz="2400" dirty="0"/>
              <a:t>Grant/Research funding from: XXX Corporation</a:t>
            </a:r>
          </a:p>
          <a:p>
            <a:pPr algn="l"/>
            <a:r>
              <a:rPr lang="en-US" altLang="ja-JP" sz="2400" dirty="0"/>
              <a:t>Employee of: YYY Corporation</a:t>
            </a:r>
          </a:p>
          <a:p>
            <a:pPr algn="l"/>
            <a:r>
              <a:rPr lang="en-US" altLang="ja-JP" sz="2400" dirty="0"/>
              <a:t>Other remuneration from: ZZZ Corporation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Disclosure of Conflict of Interest</a:t>
            </a:r>
            <a:endParaRPr kumimoji="1" lang="ja-JP" alt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1286" y="16288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Name(s) of the author(s): XXXXX </a:t>
            </a:r>
            <a:r>
              <a:rPr lang="en-US" altLang="ja-JP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XXXXX</a:t>
            </a:r>
            <a:endParaRPr lang="en-US" altLang="ja-JP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054990" y="5214818"/>
            <a:ext cx="1638590" cy="461665"/>
          </a:xfrm>
          <a:prstGeom prst="rect">
            <a:avLst/>
          </a:prstGeom>
          <a:solidFill>
            <a:srgbClr val="FF0000"/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Helvetica" pitchFamily="2" charset="0"/>
              </a:rPr>
              <a:t>EXAMPLE</a:t>
            </a:r>
            <a:endParaRPr kumimoji="1" lang="ja-JP" altLang="en-US" sz="24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-35566" y="2360751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Matters requiring disclosure of COI </a:t>
            </a:r>
          </a:p>
          <a:p>
            <a:pPr algn="ctr"/>
            <a: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with regard to the presentation are as follows:</a:t>
            </a:r>
          </a:p>
        </p:txBody>
      </p:sp>
    </p:spTree>
    <p:extLst>
      <p:ext uri="{BB962C8B-B14F-4D97-AF65-F5344CB8AC3E}">
        <p14:creationId xmlns:p14="http://schemas.microsoft.com/office/powerpoint/2010/main" val="4059619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67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Meeting of the Japan Neuroscience Society Disclosure of Conflict of Interest Name of first author: XXXXX XXXXX</dc:title>
  <dc:creator>User</dc:creator>
  <cp:lastModifiedBy>CL伊藤</cp:lastModifiedBy>
  <cp:revision>13</cp:revision>
  <dcterms:created xsi:type="dcterms:W3CDTF">2015-12-25T07:53:07Z</dcterms:created>
  <dcterms:modified xsi:type="dcterms:W3CDTF">2018-09-04T07:10:19Z</dcterms:modified>
</cp:coreProperties>
</file>