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349575" cy="50399950"/>
  <p:notesSz cx="6858000" cy="9144000"/>
  <p:custDataLst>
    <p:tags r:id="rId3"/>
  </p:custDataLst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 userDrawn="1">
          <p15:clr>
            <a:srgbClr val="A4A3A4"/>
          </p15:clr>
        </p15:guide>
        <p15:guide id="2" pos="89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1142" y="-389"/>
      </p:cViewPr>
      <p:guideLst>
        <p:guide orient="horz" pos="15874"/>
        <p:guide pos="8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6219" y="15656655"/>
            <a:ext cx="24097139" cy="1080332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252437" y="28559972"/>
            <a:ext cx="19844703" cy="12879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5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10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5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20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30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6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4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063592" y="12599988"/>
            <a:ext cx="21119447" cy="2684264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95401" y="12599988"/>
            <a:ext cx="62895699" cy="2684264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39421" y="32386639"/>
            <a:ext cx="24097139" cy="10009991"/>
          </a:xfrm>
        </p:spPr>
        <p:txBody>
          <a:bodyPr anchor="t"/>
          <a:lstStyle>
            <a:lvl1pPr algn="l">
              <a:defRPr sz="17134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239421" y="21361652"/>
            <a:ext cx="24097139" cy="11024986"/>
          </a:xfrm>
        </p:spPr>
        <p:txBody>
          <a:bodyPr anchor="b"/>
          <a:lstStyle>
            <a:lvl1pPr marL="0" indent="0">
              <a:buNone/>
              <a:defRPr sz="8520">
                <a:solidFill>
                  <a:schemeClr val="tx1">
                    <a:tint val="75000"/>
                  </a:schemeClr>
                </a:solidFill>
              </a:defRPr>
            </a:lvl1pPr>
            <a:lvl2pPr marL="1955157" indent="0">
              <a:buNone/>
              <a:defRPr sz="7678">
                <a:solidFill>
                  <a:schemeClr val="tx1">
                    <a:tint val="75000"/>
                  </a:schemeClr>
                </a:solidFill>
              </a:defRPr>
            </a:lvl2pPr>
            <a:lvl3pPr marL="3910314" indent="0">
              <a:buNone/>
              <a:defRPr sz="6835">
                <a:solidFill>
                  <a:schemeClr val="tx1">
                    <a:tint val="75000"/>
                  </a:schemeClr>
                </a:solidFill>
              </a:defRPr>
            </a:lvl3pPr>
            <a:lvl4pPr marL="5865470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4pPr>
            <a:lvl5pPr marL="7820627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5pPr>
            <a:lvl6pPr marL="9775784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6pPr>
            <a:lvl7pPr marL="11730941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7pPr>
            <a:lvl8pPr marL="13686098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8pPr>
            <a:lvl9pPr marL="15641254" indent="0">
              <a:buNone/>
              <a:defRPr sz="5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95401" y="73406595"/>
            <a:ext cx="42007575" cy="207619794"/>
          </a:xfrm>
        </p:spPr>
        <p:txBody>
          <a:bodyPr/>
          <a:lstStyle>
            <a:lvl1pPr>
              <a:defRPr sz="11985"/>
            </a:lvl1pPr>
            <a:lvl2pPr>
              <a:defRPr sz="10299"/>
            </a:lvl2pPr>
            <a:lvl3pPr>
              <a:defRPr sz="8520"/>
            </a:lvl3pPr>
            <a:lvl4pPr>
              <a:defRPr sz="7678"/>
            </a:lvl4pPr>
            <a:lvl5pPr>
              <a:defRPr sz="7678"/>
            </a:lvl5pPr>
            <a:lvl6pPr>
              <a:defRPr sz="7678"/>
            </a:lvl6pPr>
            <a:lvl7pPr>
              <a:defRPr sz="7678"/>
            </a:lvl7pPr>
            <a:lvl8pPr>
              <a:defRPr sz="7678"/>
            </a:lvl8pPr>
            <a:lvl9pPr>
              <a:defRPr sz="767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175467" y="73406595"/>
            <a:ext cx="42007572" cy="207619794"/>
          </a:xfrm>
        </p:spPr>
        <p:txBody>
          <a:bodyPr/>
          <a:lstStyle>
            <a:lvl1pPr>
              <a:defRPr sz="11985"/>
            </a:lvl1pPr>
            <a:lvl2pPr>
              <a:defRPr sz="10299"/>
            </a:lvl2pPr>
            <a:lvl3pPr>
              <a:defRPr sz="8520"/>
            </a:lvl3pPr>
            <a:lvl4pPr>
              <a:defRPr sz="7678"/>
            </a:lvl4pPr>
            <a:lvl5pPr>
              <a:defRPr sz="7678"/>
            </a:lvl5pPr>
            <a:lvl6pPr>
              <a:defRPr sz="7678"/>
            </a:lvl6pPr>
            <a:lvl7pPr>
              <a:defRPr sz="7678"/>
            </a:lvl7pPr>
            <a:lvl8pPr>
              <a:defRPr sz="7678"/>
            </a:lvl8pPr>
            <a:lvl9pPr>
              <a:defRPr sz="767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7479" y="2018337"/>
            <a:ext cx="25514618" cy="839999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17479" y="11281660"/>
            <a:ext cx="12525985" cy="4701659"/>
          </a:xfrm>
        </p:spPr>
        <p:txBody>
          <a:bodyPr anchor="b"/>
          <a:lstStyle>
            <a:lvl1pPr marL="0" indent="0">
              <a:buNone/>
              <a:defRPr sz="10299" b="1"/>
            </a:lvl1pPr>
            <a:lvl2pPr marL="1955157" indent="0">
              <a:buNone/>
              <a:defRPr sz="8520" b="1"/>
            </a:lvl2pPr>
            <a:lvl3pPr marL="3910314" indent="0">
              <a:buNone/>
              <a:defRPr sz="7678" b="1"/>
            </a:lvl3pPr>
            <a:lvl4pPr marL="5865470" indent="0">
              <a:buNone/>
              <a:defRPr sz="6835" b="1"/>
            </a:lvl4pPr>
            <a:lvl5pPr marL="7820627" indent="0">
              <a:buNone/>
              <a:defRPr sz="6835" b="1"/>
            </a:lvl5pPr>
            <a:lvl6pPr marL="9775784" indent="0">
              <a:buNone/>
              <a:defRPr sz="6835" b="1"/>
            </a:lvl6pPr>
            <a:lvl7pPr marL="11730941" indent="0">
              <a:buNone/>
              <a:defRPr sz="6835" b="1"/>
            </a:lvl7pPr>
            <a:lvl8pPr marL="13686098" indent="0">
              <a:buNone/>
              <a:defRPr sz="6835" b="1"/>
            </a:lvl8pPr>
            <a:lvl9pPr marL="15641254" indent="0">
              <a:buNone/>
              <a:defRPr sz="683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417479" y="15983317"/>
            <a:ext cx="12525985" cy="29038309"/>
          </a:xfrm>
        </p:spPr>
        <p:txBody>
          <a:bodyPr/>
          <a:lstStyle>
            <a:lvl1pPr>
              <a:defRPr sz="10299"/>
            </a:lvl1pPr>
            <a:lvl2pPr>
              <a:defRPr sz="8520"/>
            </a:lvl2pPr>
            <a:lvl3pPr>
              <a:defRPr sz="7678"/>
            </a:lvl3pPr>
            <a:lvl4pPr>
              <a:defRPr sz="6835"/>
            </a:lvl4pPr>
            <a:lvl5pPr>
              <a:defRPr sz="6835"/>
            </a:lvl5pPr>
            <a:lvl6pPr>
              <a:defRPr sz="6835"/>
            </a:lvl6pPr>
            <a:lvl7pPr>
              <a:defRPr sz="6835"/>
            </a:lvl7pPr>
            <a:lvl8pPr>
              <a:defRPr sz="6835"/>
            </a:lvl8pPr>
            <a:lvl9pPr>
              <a:defRPr sz="683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401192" y="11281660"/>
            <a:ext cx="12530907" cy="4701659"/>
          </a:xfrm>
        </p:spPr>
        <p:txBody>
          <a:bodyPr anchor="b"/>
          <a:lstStyle>
            <a:lvl1pPr marL="0" indent="0">
              <a:buNone/>
              <a:defRPr sz="10299" b="1"/>
            </a:lvl1pPr>
            <a:lvl2pPr marL="1955157" indent="0">
              <a:buNone/>
              <a:defRPr sz="8520" b="1"/>
            </a:lvl2pPr>
            <a:lvl3pPr marL="3910314" indent="0">
              <a:buNone/>
              <a:defRPr sz="7678" b="1"/>
            </a:lvl3pPr>
            <a:lvl4pPr marL="5865470" indent="0">
              <a:buNone/>
              <a:defRPr sz="6835" b="1"/>
            </a:lvl4pPr>
            <a:lvl5pPr marL="7820627" indent="0">
              <a:buNone/>
              <a:defRPr sz="6835" b="1"/>
            </a:lvl5pPr>
            <a:lvl6pPr marL="9775784" indent="0">
              <a:buNone/>
              <a:defRPr sz="6835" b="1"/>
            </a:lvl6pPr>
            <a:lvl7pPr marL="11730941" indent="0">
              <a:buNone/>
              <a:defRPr sz="6835" b="1"/>
            </a:lvl7pPr>
            <a:lvl8pPr marL="13686098" indent="0">
              <a:buNone/>
              <a:defRPr sz="6835" b="1"/>
            </a:lvl8pPr>
            <a:lvl9pPr marL="15641254" indent="0">
              <a:buNone/>
              <a:defRPr sz="6835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4401192" y="15983317"/>
            <a:ext cx="12530907" cy="29038309"/>
          </a:xfrm>
        </p:spPr>
        <p:txBody>
          <a:bodyPr/>
          <a:lstStyle>
            <a:lvl1pPr>
              <a:defRPr sz="10299"/>
            </a:lvl1pPr>
            <a:lvl2pPr>
              <a:defRPr sz="8520"/>
            </a:lvl2pPr>
            <a:lvl3pPr>
              <a:defRPr sz="7678"/>
            </a:lvl3pPr>
            <a:lvl4pPr>
              <a:defRPr sz="6835"/>
            </a:lvl4pPr>
            <a:lvl5pPr>
              <a:defRPr sz="6835"/>
            </a:lvl5pPr>
            <a:lvl6pPr>
              <a:defRPr sz="6835"/>
            </a:lvl6pPr>
            <a:lvl7pPr>
              <a:defRPr sz="6835"/>
            </a:lvl7pPr>
            <a:lvl8pPr>
              <a:defRPr sz="6835"/>
            </a:lvl8pPr>
            <a:lvl9pPr>
              <a:defRPr sz="683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7480" y="2006664"/>
            <a:ext cx="9326815" cy="8539992"/>
          </a:xfrm>
        </p:spPr>
        <p:txBody>
          <a:bodyPr anchor="b"/>
          <a:lstStyle>
            <a:lvl1pPr algn="l">
              <a:defRPr sz="852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83897" y="2006669"/>
            <a:ext cx="15848200" cy="43014961"/>
          </a:xfrm>
        </p:spPr>
        <p:txBody>
          <a:bodyPr/>
          <a:lstStyle>
            <a:lvl1pPr>
              <a:defRPr sz="13670"/>
            </a:lvl1pPr>
            <a:lvl2pPr>
              <a:defRPr sz="11985"/>
            </a:lvl2pPr>
            <a:lvl3pPr>
              <a:defRPr sz="10299"/>
            </a:lvl3pPr>
            <a:lvl4pPr>
              <a:defRPr sz="8520"/>
            </a:lvl4pPr>
            <a:lvl5pPr>
              <a:defRPr sz="8520"/>
            </a:lvl5pPr>
            <a:lvl6pPr>
              <a:defRPr sz="8520"/>
            </a:lvl6pPr>
            <a:lvl7pPr>
              <a:defRPr sz="8520"/>
            </a:lvl7pPr>
            <a:lvl8pPr>
              <a:defRPr sz="8520"/>
            </a:lvl8pPr>
            <a:lvl9pPr>
              <a:defRPr sz="852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7480" y="10546662"/>
            <a:ext cx="9326815" cy="34474970"/>
          </a:xfrm>
        </p:spPr>
        <p:txBody>
          <a:bodyPr/>
          <a:lstStyle>
            <a:lvl1pPr marL="0" indent="0">
              <a:buNone/>
              <a:defRPr sz="5992"/>
            </a:lvl1pPr>
            <a:lvl2pPr marL="1955157" indent="0">
              <a:buNone/>
              <a:defRPr sz="5150"/>
            </a:lvl2pPr>
            <a:lvl3pPr marL="3910314" indent="0">
              <a:buNone/>
              <a:defRPr sz="4307"/>
            </a:lvl3pPr>
            <a:lvl4pPr marL="5865470" indent="0">
              <a:buNone/>
              <a:defRPr sz="3839"/>
            </a:lvl4pPr>
            <a:lvl5pPr marL="7820627" indent="0">
              <a:buNone/>
              <a:defRPr sz="3839"/>
            </a:lvl5pPr>
            <a:lvl6pPr marL="9775784" indent="0">
              <a:buNone/>
              <a:defRPr sz="3839"/>
            </a:lvl6pPr>
            <a:lvl7pPr marL="11730941" indent="0">
              <a:buNone/>
              <a:defRPr sz="3839"/>
            </a:lvl7pPr>
            <a:lvl8pPr marL="13686098" indent="0">
              <a:buNone/>
              <a:defRPr sz="3839"/>
            </a:lvl8pPr>
            <a:lvl9pPr marL="15641254" indent="0">
              <a:buNone/>
              <a:defRPr sz="383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56716" y="35279967"/>
            <a:ext cx="17009745" cy="4164999"/>
          </a:xfrm>
        </p:spPr>
        <p:txBody>
          <a:bodyPr anchor="b"/>
          <a:lstStyle>
            <a:lvl1pPr algn="l">
              <a:defRPr sz="852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556716" y="4503330"/>
            <a:ext cx="17009745" cy="30239970"/>
          </a:xfrm>
        </p:spPr>
        <p:txBody>
          <a:bodyPr/>
          <a:lstStyle>
            <a:lvl1pPr marL="0" indent="0">
              <a:buNone/>
              <a:defRPr sz="13670"/>
            </a:lvl1pPr>
            <a:lvl2pPr marL="1955157" indent="0">
              <a:buNone/>
              <a:defRPr sz="11985"/>
            </a:lvl2pPr>
            <a:lvl3pPr marL="3910314" indent="0">
              <a:buNone/>
              <a:defRPr sz="10299"/>
            </a:lvl3pPr>
            <a:lvl4pPr marL="5865470" indent="0">
              <a:buNone/>
              <a:defRPr sz="8520"/>
            </a:lvl4pPr>
            <a:lvl5pPr marL="7820627" indent="0">
              <a:buNone/>
              <a:defRPr sz="8520"/>
            </a:lvl5pPr>
            <a:lvl6pPr marL="9775784" indent="0">
              <a:buNone/>
              <a:defRPr sz="8520"/>
            </a:lvl6pPr>
            <a:lvl7pPr marL="11730941" indent="0">
              <a:buNone/>
              <a:defRPr sz="8520"/>
            </a:lvl7pPr>
            <a:lvl8pPr marL="13686098" indent="0">
              <a:buNone/>
              <a:defRPr sz="8520"/>
            </a:lvl8pPr>
            <a:lvl9pPr marL="15641254" indent="0">
              <a:buNone/>
              <a:defRPr sz="85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556716" y="39444965"/>
            <a:ext cx="17009745" cy="5914991"/>
          </a:xfrm>
        </p:spPr>
        <p:txBody>
          <a:bodyPr/>
          <a:lstStyle>
            <a:lvl1pPr marL="0" indent="0">
              <a:buNone/>
              <a:defRPr sz="5992"/>
            </a:lvl1pPr>
            <a:lvl2pPr marL="1955157" indent="0">
              <a:buNone/>
              <a:defRPr sz="5150"/>
            </a:lvl2pPr>
            <a:lvl3pPr marL="3910314" indent="0">
              <a:buNone/>
              <a:defRPr sz="4307"/>
            </a:lvl3pPr>
            <a:lvl4pPr marL="5865470" indent="0">
              <a:buNone/>
              <a:defRPr sz="3839"/>
            </a:lvl4pPr>
            <a:lvl5pPr marL="7820627" indent="0">
              <a:buNone/>
              <a:defRPr sz="3839"/>
            </a:lvl5pPr>
            <a:lvl6pPr marL="9775784" indent="0">
              <a:buNone/>
              <a:defRPr sz="3839"/>
            </a:lvl6pPr>
            <a:lvl7pPr marL="11730941" indent="0">
              <a:buNone/>
              <a:defRPr sz="3839"/>
            </a:lvl7pPr>
            <a:lvl8pPr marL="13686098" indent="0">
              <a:buNone/>
              <a:defRPr sz="3839"/>
            </a:lvl8pPr>
            <a:lvl9pPr marL="15641254" indent="0">
              <a:buNone/>
              <a:defRPr sz="383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417479" y="2018337"/>
            <a:ext cx="25514618" cy="8399991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17479" y="11759993"/>
            <a:ext cx="25514618" cy="33261637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417479" y="46713291"/>
            <a:ext cx="6614901" cy="268333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2019/4/24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9686105" y="46713291"/>
            <a:ext cx="8977366" cy="268333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0317196" y="46713291"/>
            <a:ext cx="6614901" cy="2683332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1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0314" rtl="0" eaLnBrk="1" latinLnBrk="0" hangingPunct="1">
        <a:spcBef>
          <a:spcPct val="0"/>
        </a:spcBef>
        <a:buNone/>
        <a:defRPr kumimoji="1" sz="18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6367" indent="-1466367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670" kern="1200">
          <a:solidFill>
            <a:schemeClr val="tx1"/>
          </a:solidFill>
          <a:latin typeface="+mn-lt"/>
          <a:ea typeface="+mn-ea"/>
          <a:cs typeface="+mn-cs"/>
        </a:defRPr>
      </a:lvl1pPr>
      <a:lvl2pPr marL="3177130" indent="-1221973" algn="l" defTabSz="3910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1985" kern="1200">
          <a:solidFill>
            <a:schemeClr val="tx1"/>
          </a:solidFill>
          <a:latin typeface="+mn-lt"/>
          <a:ea typeface="+mn-ea"/>
          <a:cs typeface="+mn-cs"/>
        </a:defRPr>
      </a:lvl2pPr>
      <a:lvl3pPr marL="4887892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0299" kern="1200">
          <a:solidFill>
            <a:schemeClr val="tx1"/>
          </a:solidFill>
          <a:latin typeface="+mn-lt"/>
          <a:ea typeface="+mn-ea"/>
          <a:cs typeface="+mn-cs"/>
        </a:defRPr>
      </a:lvl3pPr>
      <a:lvl4pPr marL="6843048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4pPr>
      <a:lvl5pPr marL="8798206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5pPr>
      <a:lvl6pPr marL="10753363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6pPr>
      <a:lvl7pPr marL="12708519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7pPr>
      <a:lvl8pPr marL="14663676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8pPr>
      <a:lvl9pPr marL="16618833" indent="-977579" algn="l" defTabSz="391031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1pPr>
      <a:lvl2pPr marL="1955157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2pPr>
      <a:lvl3pPr marL="3910314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3pPr>
      <a:lvl4pPr marL="5865470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4pPr>
      <a:lvl5pPr marL="7820627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5pPr>
      <a:lvl6pPr marL="9775784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6pPr>
      <a:lvl7pPr marL="11730941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7pPr>
      <a:lvl8pPr marL="13686098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8pPr>
      <a:lvl9pPr marL="15641254" algn="l" defTabSz="3910314" rtl="0" eaLnBrk="1" latinLnBrk="0" hangingPunct="1">
        <a:defRPr kumimoji="1" sz="76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94857" y="-11375578"/>
            <a:ext cx="26759860" cy="47866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5085" indent="-535085">
              <a:buFont typeface="Arial" panose="020B0604020202020204" pitchFamily="34" charset="0"/>
              <a:buChar char="•"/>
            </a:pP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ポスタースライド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のサイズは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A0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版（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841mm×1169mm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35085" indent="-535085">
              <a:buFont typeface="Arial" panose="020B0604020202020204" pitchFamily="34" charset="0"/>
              <a:buChar char="•"/>
            </a:pP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演題名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や筆頭演者名・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共著者名は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システムで自動表示されますので、ポスターデータには含めないでください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。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なお</a:t>
            </a:r>
            <a:r>
              <a:rPr lang="ja-JP" altLang="en-US" sz="3371" b="1" dirty="0">
                <a:solidFill>
                  <a:srgbClr val="FF0000"/>
                </a:solidFill>
                <a:latin typeface="+mn-ea"/>
              </a:rPr>
              <a:t>、 演題登録時の情報を表示します。</a:t>
            </a:r>
            <a:endParaRPr lang="ja-JP" altLang="en-US" sz="3371" b="1" dirty="0">
              <a:solidFill>
                <a:srgbClr val="FF0000"/>
              </a:solidFill>
              <a:latin typeface="+mn-ea"/>
            </a:endParaRPr>
          </a:p>
          <a:p>
            <a:pPr marL="535085" indent="-535085">
              <a:buFont typeface="Arial" panose="020B0604020202020204" pitchFamily="34" charset="0"/>
              <a:buChar char="•"/>
            </a:pP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通常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パソコンに初期状態でインストールされている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標準フォントを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お使いください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。</a:t>
            </a:r>
            <a:endParaRPr lang="ja-JP" altLang="en-US" sz="337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明朝</a:t>
            </a:r>
          </a:p>
          <a:p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371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】Times </a:t>
            </a:r>
            <a:r>
              <a:rPr lang="en-US" altLang="ja-JP" sz="3371" dirty="0">
                <a:solidFill>
                  <a:schemeClr val="tx1"/>
                </a:solidFill>
                <a:latin typeface="+mn-ea"/>
              </a:rPr>
              <a:t>New Roman, Arial, Arial Black, Arial Narrow, Century, Century Gothic, Courier, Courier New, Georgia</a:t>
            </a:r>
            <a:endParaRPr lang="ja-JP" altLang="en-US" sz="337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8415" y="6549903"/>
            <a:ext cx="26759860" cy="140415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 smtClean="0">
                <a:solidFill>
                  <a:schemeClr val="tx1"/>
                </a:solidFill>
                <a:latin typeface="+mn-ea"/>
              </a:rPr>
              <a:t>ポスターテンプレートについて</a:t>
            </a:r>
            <a:endParaRPr lang="en-US" altLang="ja-JP" sz="60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200" dirty="0" smtClean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ポスタースライドについては６０型モニター（縦型１６：９）となります。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b="1" dirty="0">
                <a:solidFill>
                  <a:srgbClr val="FF0000"/>
                </a:solidFill>
                <a:latin typeface="+mn-ea"/>
              </a:rPr>
              <a:t>演題名や筆頭演者名・</a:t>
            </a:r>
            <a:r>
              <a:rPr lang="ja-JP" altLang="en-US" sz="3600" b="1" dirty="0" smtClean="0">
                <a:solidFill>
                  <a:srgbClr val="FF0000"/>
                </a:solidFill>
                <a:latin typeface="+mn-ea"/>
              </a:rPr>
              <a:t>共著者名については別ファイルでの登録となりますので、こちらには記載されませんようご注意願います。</a:t>
            </a:r>
            <a:endParaRPr lang="en-US" altLang="ja-JP" sz="3600" b="1" dirty="0" smtClean="0">
              <a:solidFill>
                <a:srgbClr val="FF0000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通常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】Times New Roman, Arial, Arial Black, Arial Narrow, Century, Century Gothic, Courier, Courier New, Georgia</a:t>
            </a:r>
            <a:endParaRPr lang="ja-JP" altLang="en-US" sz="3600" dirty="0">
              <a:solidFill>
                <a:schemeClr val="tx1"/>
              </a:solidFill>
              <a:latin typeface="+mn-ea"/>
            </a:endParaRPr>
          </a:p>
          <a:p>
            <a:endParaRPr lang="en-US" altLang="ja-JP" sz="3371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6000" b="1" dirty="0" smtClean="0">
                <a:solidFill>
                  <a:schemeClr val="tx1"/>
                </a:solidFill>
                <a:latin typeface="+mn-ea"/>
              </a:rPr>
              <a:t>利益相</a:t>
            </a:r>
            <a:r>
              <a:rPr lang="ja-JP" altLang="en-US" sz="6000" b="1" dirty="0">
                <a:solidFill>
                  <a:schemeClr val="tx1"/>
                </a:solidFill>
                <a:latin typeface="+mn-ea"/>
              </a:rPr>
              <a:t>反について</a:t>
            </a:r>
            <a:endParaRPr lang="en-US" altLang="ja-JP" sz="6000" b="1" dirty="0">
              <a:solidFill>
                <a:schemeClr val="tx1"/>
              </a:solidFill>
              <a:latin typeface="+mn-ea"/>
            </a:endParaRPr>
          </a:p>
          <a:p>
            <a:endParaRPr lang="en-US" altLang="ja-JP" sz="337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「日本眼科学会における公表の基準細則」に準じて＜利益相反公表基準の有無＞ならびに「有」の場合には、該当する演者名（共著者含む）</a:t>
            </a:r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と</a:t>
            </a:r>
            <a:endParaRPr lang="en-US" altLang="ja-JP" sz="40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企業名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を公表してください。</a:t>
            </a:r>
          </a:p>
          <a:p>
            <a:endParaRPr lang="ja-JP" altLang="en-US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演者全員が利益相反公表基準に該当しない場合</a:t>
            </a: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利益相反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該当なし</a:t>
            </a:r>
          </a:p>
          <a:p>
            <a:endParaRPr lang="en-US" altLang="ja-JP" sz="4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該当ありの場合</a:t>
            </a: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利益相反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あり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筆頭演者：○○製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薬共同著者：○○工業</a:t>
            </a:r>
          </a:p>
          <a:p>
            <a:endParaRPr lang="ja-JP" altLang="en-US" sz="337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8732" y="20618054"/>
            <a:ext cx="11500236" cy="1954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見出し：</a:t>
            </a:r>
            <a:r>
              <a:rPr lang="en-US" altLang="ja-JP" sz="6000" b="1" dirty="0">
                <a:solidFill>
                  <a:schemeClr val="tx1"/>
                </a:solidFill>
                <a:latin typeface="+mj-ea"/>
                <a:ea typeface="+mj-ea"/>
              </a:rPr>
              <a:t>60pt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以上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34170" y="22463671"/>
            <a:ext cx="11500236" cy="1954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本文：</a:t>
            </a:r>
            <a:r>
              <a:rPr lang="en-US" altLang="ja-JP" sz="3600" b="1" dirty="0">
                <a:solidFill>
                  <a:schemeClr val="tx1"/>
                </a:solidFill>
                <a:latin typeface="+mj-ea"/>
                <a:ea typeface="+mj-ea"/>
              </a:rPr>
              <a:t>36pt</a:t>
            </a:r>
            <a:r>
              <a:rPr lang="ja-JP" altLang="en-US" sz="4000" b="1" dirty="0">
                <a:solidFill>
                  <a:schemeClr val="tx1"/>
                </a:solidFill>
                <a:latin typeface="+mj-ea"/>
                <a:ea typeface="+mj-ea"/>
              </a:rPr>
              <a:t>～</a:t>
            </a:r>
            <a:r>
              <a:rPr lang="en-US" altLang="ja-JP" sz="4000" b="1" dirty="0">
                <a:solidFill>
                  <a:schemeClr val="tx1"/>
                </a:solidFill>
                <a:latin typeface="+mj-ea"/>
                <a:ea typeface="+mj-ea"/>
              </a:rPr>
              <a:t>40pt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9071331" y="48533392"/>
            <a:ext cx="9073008" cy="1797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6000" b="1" dirty="0" smtClean="0">
                <a:solidFill>
                  <a:schemeClr val="tx1"/>
                </a:solidFill>
                <a:latin typeface="+mj-ea"/>
                <a:ea typeface="+mj-ea"/>
              </a:rPr>
              <a:t>78.75cm x 140.00</a:t>
            </a:r>
            <a:r>
              <a:rPr lang="ja-JP" altLang="en-US" sz="60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6000" b="1" dirty="0" smtClean="0">
                <a:solidFill>
                  <a:schemeClr val="tx1"/>
                </a:solidFill>
                <a:latin typeface="+mj-ea"/>
                <a:ea typeface="+mj-ea"/>
              </a:rPr>
              <a:t>㎝</a:t>
            </a:r>
            <a:endParaRPr lang="en-US" altLang="ja-JP" sz="6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8d84ed1-068c-47d9-b36d-f04243d472a8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133</Words>
  <Application>Microsoft Office PowerPoint</Application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MICEONE</dc:creator>
  <cp:lastModifiedBy>久枝 寛臣</cp:lastModifiedBy>
  <cp:revision>35</cp:revision>
  <dcterms:created xsi:type="dcterms:W3CDTF">2017-04-12T03:50:14Z</dcterms:created>
  <dcterms:modified xsi:type="dcterms:W3CDTF">2019-04-24T12:03:49Z</dcterms:modified>
</cp:coreProperties>
</file>