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25199975" cy="6300788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55" userDrawn="1">
          <p15:clr>
            <a:srgbClr val="A4A3A4"/>
          </p15:clr>
        </p15:guide>
        <p15:guide id="2" pos="23812" userDrawn="1">
          <p15:clr>
            <a:srgbClr val="A4A3A4"/>
          </p15:clr>
        </p15:guide>
        <p15:guide id="3" orient="horz" pos="1986" userDrawn="1">
          <p15:clr>
            <a:srgbClr val="A4A3A4"/>
          </p15:clr>
        </p15:guide>
        <p15:guide id="4" pos="79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987" autoAdjust="0"/>
    <p:restoredTop sz="94660"/>
  </p:normalViewPr>
  <p:slideViewPr>
    <p:cSldViewPr snapToGrid="0" showGuides="1">
      <p:cViewPr>
        <p:scale>
          <a:sx n="40" d="100"/>
          <a:sy n="40" d="100"/>
        </p:scale>
        <p:origin x="1608" y="1776"/>
      </p:cViewPr>
      <p:guideLst>
        <p:guide orient="horz" pos="5955"/>
        <p:guide pos="23812"/>
        <p:guide orient="horz" pos="1986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997" y="1031171"/>
            <a:ext cx="18899981" cy="2193608"/>
          </a:xfrm>
        </p:spPr>
        <p:txBody>
          <a:bodyPr anchor="b"/>
          <a:lstStyle>
            <a:lvl1pPr algn="ctr">
              <a:defRPr sz="551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3309373"/>
            <a:ext cx="18899981" cy="1521231"/>
          </a:xfrm>
        </p:spPr>
        <p:txBody>
          <a:bodyPr/>
          <a:lstStyle>
            <a:lvl1pPr marL="0" indent="0" algn="ctr">
              <a:buNone/>
              <a:defRPr sz="2205"/>
            </a:lvl1pPr>
            <a:lvl2pPr marL="420075" indent="0" algn="ctr">
              <a:buNone/>
              <a:defRPr sz="1838"/>
            </a:lvl2pPr>
            <a:lvl3pPr marL="840151" indent="0" algn="ctr">
              <a:buNone/>
              <a:defRPr sz="1654"/>
            </a:lvl3pPr>
            <a:lvl4pPr marL="1260226" indent="0" algn="ctr">
              <a:buNone/>
              <a:defRPr sz="1470"/>
            </a:lvl4pPr>
            <a:lvl5pPr marL="1680301" indent="0" algn="ctr">
              <a:buNone/>
              <a:defRPr sz="1470"/>
            </a:lvl5pPr>
            <a:lvl6pPr marL="2100377" indent="0" algn="ctr">
              <a:buNone/>
              <a:defRPr sz="1470"/>
            </a:lvl6pPr>
            <a:lvl7pPr marL="2520452" indent="0" algn="ctr">
              <a:buNone/>
              <a:defRPr sz="1470"/>
            </a:lvl7pPr>
            <a:lvl8pPr marL="2940528" indent="0" algn="ctr">
              <a:buNone/>
              <a:defRPr sz="1470"/>
            </a:lvl8pPr>
            <a:lvl9pPr marL="3360603" indent="0" algn="ctr">
              <a:buNone/>
              <a:defRPr sz="147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C190-08B0-4510-83D7-22EDAF746BA2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66703-4D0D-4A0C-89F9-8580DACA9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44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C190-08B0-4510-83D7-22EDAF746BA2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66703-4D0D-4A0C-89F9-8580DACA9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60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2" y="335458"/>
            <a:ext cx="5433745" cy="533962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498" y="335458"/>
            <a:ext cx="15986234" cy="533962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C190-08B0-4510-83D7-22EDAF746BA2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66703-4D0D-4A0C-89F9-8580DACA9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93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C190-08B0-4510-83D7-22EDAF746BA2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66703-4D0D-4A0C-89F9-8580DACA9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75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4" y="1570823"/>
            <a:ext cx="21734978" cy="2620952"/>
          </a:xfrm>
        </p:spPr>
        <p:txBody>
          <a:bodyPr anchor="b"/>
          <a:lstStyle>
            <a:lvl1pPr>
              <a:defRPr sz="551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4" y="4216570"/>
            <a:ext cx="21734978" cy="1378297"/>
          </a:xfrm>
        </p:spPr>
        <p:txBody>
          <a:bodyPr/>
          <a:lstStyle>
            <a:lvl1pPr marL="0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1pPr>
            <a:lvl2pPr marL="420075" indent="0">
              <a:buNone/>
              <a:defRPr sz="1838">
                <a:solidFill>
                  <a:schemeClr val="tx1">
                    <a:tint val="75000"/>
                  </a:schemeClr>
                </a:solidFill>
              </a:defRPr>
            </a:lvl2pPr>
            <a:lvl3pPr marL="84015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3pPr>
            <a:lvl4pPr marL="1260226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680301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100377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52045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2940528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360603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C190-08B0-4510-83D7-22EDAF746BA2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66703-4D0D-4A0C-89F9-8580DACA9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3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677293"/>
            <a:ext cx="10709989" cy="399779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677293"/>
            <a:ext cx="10709989" cy="399779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C190-08B0-4510-83D7-22EDAF746BA2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66703-4D0D-4A0C-89F9-8580DACA9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51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335459"/>
            <a:ext cx="21734978" cy="121786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1" y="1544569"/>
            <a:ext cx="10660770" cy="756969"/>
          </a:xfrm>
        </p:spPr>
        <p:txBody>
          <a:bodyPr anchor="b"/>
          <a:lstStyle>
            <a:lvl1pPr marL="0" indent="0">
              <a:buNone/>
              <a:defRPr sz="2205" b="1"/>
            </a:lvl1pPr>
            <a:lvl2pPr marL="420075" indent="0">
              <a:buNone/>
              <a:defRPr sz="1838" b="1"/>
            </a:lvl2pPr>
            <a:lvl3pPr marL="840151" indent="0">
              <a:buNone/>
              <a:defRPr sz="1654" b="1"/>
            </a:lvl3pPr>
            <a:lvl4pPr marL="1260226" indent="0">
              <a:buNone/>
              <a:defRPr sz="1470" b="1"/>
            </a:lvl4pPr>
            <a:lvl5pPr marL="1680301" indent="0">
              <a:buNone/>
              <a:defRPr sz="1470" b="1"/>
            </a:lvl5pPr>
            <a:lvl6pPr marL="2100377" indent="0">
              <a:buNone/>
              <a:defRPr sz="1470" b="1"/>
            </a:lvl6pPr>
            <a:lvl7pPr marL="2520452" indent="0">
              <a:buNone/>
              <a:defRPr sz="1470" b="1"/>
            </a:lvl7pPr>
            <a:lvl8pPr marL="2940528" indent="0">
              <a:buNone/>
              <a:defRPr sz="1470" b="1"/>
            </a:lvl8pPr>
            <a:lvl9pPr marL="3360603" indent="0">
              <a:buNone/>
              <a:defRPr sz="147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1" y="2301538"/>
            <a:ext cx="10660770" cy="338521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7" y="1544569"/>
            <a:ext cx="10713272" cy="756969"/>
          </a:xfrm>
        </p:spPr>
        <p:txBody>
          <a:bodyPr anchor="b"/>
          <a:lstStyle>
            <a:lvl1pPr marL="0" indent="0">
              <a:buNone/>
              <a:defRPr sz="2205" b="1"/>
            </a:lvl1pPr>
            <a:lvl2pPr marL="420075" indent="0">
              <a:buNone/>
              <a:defRPr sz="1838" b="1"/>
            </a:lvl2pPr>
            <a:lvl3pPr marL="840151" indent="0">
              <a:buNone/>
              <a:defRPr sz="1654" b="1"/>
            </a:lvl3pPr>
            <a:lvl4pPr marL="1260226" indent="0">
              <a:buNone/>
              <a:defRPr sz="1470" b="1"/>
            </a:lvl4pPr>
            <a:lvl5pPr marL="1680301" indent="0">
              <a:buNone/>
              <a:defRPr sz="1470" b="1"/>
            </a:lvl5pPr>
            <a:lvl6pPr marL="2100377" indent="0">
              <a:buNone/>
              <a:defRPr sz="1470" b="1"/>
            </a:lvl6pPr>
            <a:lvl7pPr marL="2520452" indent="0">
              <a:buNone/>
              <a:defRPr sz="1470" b="1"/>
            </a:lvl7pPr>
            <a:lvl8pPr marL="2940528" indent="0">
              <a:buNone/>
              <a:defRPr sz="1470" b="1"/>
            </a:lvl8pPr>
            <a:lvl9pPr marL="3360603" indent="0">
              <a:buNone/>
              <a:defRPr sz="147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7" y="2301538"/>
            <a:ext cx="10713272" cy="338521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C190-08B0-4510-83D7-22EDAF746BA2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66703-4D0D-4A0C-89F9-8580DACA9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46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C190-08B0-4510-83D7-22EDAF746BA2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66703-4D0D-4A0C-89F9-8580DACA9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17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C190-08B0-4510-83D7-22EDAF746BA2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66703-4D0D-4A0C-89F9-8580DACA9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10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2" y="420052"/>
            <a:ext cx="8127647" cy="1470184"/>
          </a:xfrm>
        </p:spPr>
        <p:txBody>
          <a:bodyPr anchor="b"/>
          <a:lstStyle>
            <a:lvl1pPr>
              <a:defRPr sz="294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907197"/>
            <a:ext cx="12757487" cy="4477643"/>
          </a:xfrm>
        </p:spPr>
        <p:txBody>
          <a:bodyPr/>
          <a:lstStyle>
            <a:lvl1pPr>
              <a:defRPr sz="2940"/>
            </a:lvl1pPr>
            <a:lvl2pPr>
              <a:defRPr sz="2573"/>
            </a:lvl2pPr>
            <a:lvl3pPr>
              <a:defRPr sz="2205"/>
            </a:lvl3pPr>
            <a:lvl4pPr>
              <a:defRPr sz="1838"/>
            </a:lvl4pPr>
            <a:lvl5pPr>
              <a:defRPr sz="1838"/>
            </a:lvl5pPr>
            <a:lvl6pPr>
              <a:defRPr sz="1838"/>
            </a:lvl6pPr>
            <a:lvl7pPr>
              <a:defRPr sz="1838"/>
            </a:lvl7pPr>
            <a:lvl8pPr>
              <a:defRPr sz="1838"/>
            </a:lvl8pPr>
            <a:lvl9pPr>
              <a:defRPr sz="183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2" y="1890236"/>
            <a:ext cx="8127647" cy="3501897"/>
          </a:xfrm>
        </p:spPr>
        <p:txBody>
          <a:bodyPr/>
          <a:lstStyle>
            <a:lvl1pPr marL="0" indent="0">
              <a:buNone/>
              <a:defRPr sz="1470"/>
            </a:lvl1pPr>
            <a:lvl2pPr marL="420075" indent="0">
              <a:buNone/>
              <a:defRPr sz="1286"/>
            </a:lvl2pPr>
            <a:lvl3pPr marL="840151" indent="0">
              <a:buNone/>
              <a:defRPr sz="1103"/>
            </a:lvl3pPr>
            <a:lvl4pPr marL="1260226" indent="0">
              <a:buNone/>
              <a:defRPr sz="919"/>
            </a:lvl4pPr>
            <a:lvl5pPr marL="1680301" indent="0">
              <a:buNone/>
              <a:defRPr sz="919"/>
            </a:lvl5pPr>
            <a:lvl6pPr marL="2100377" indent="0">
              <a:buNone/>
              <a:defRPr sz="919"/>
            </a:lvl6pPr>
            <a:lvl7pPr marL="2520452" indent="0">
              <a:buNone/>
              <a:defRPr sz="919"/>
            </a:lvl7pPr>
            <a:lvl8pPr marL="2940528" indent="0">
              <a:buNone/>
              <a:defRPr sz="919"/>
            </a:lvl8pPr>
            <a:lvl9pPr marL="3360603" indent="0">
              <a:buNone/>
              <a:defRPr sz="91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C190-08B0-4510-83D7-22EDAF746BA2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66703-4D0D-4A0C-89F9-8580DACA9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83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2" y="420052"/>
            <a:ext cx="8127647" cy="1470184"/>
          </a:xfrm>
        </p:spPr>
        <p:txBody>
          <a:bodyPr anchor="b"/>
          <a:lstStyle>
            <a:lvl1pPr>
              <a:defRPr sz="294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907197"/>
            <a:ext cx="12757487" cy="4477643"/>
          </a:xfrm>
        </p:spPr>
        <p:txBody>
          <a:bodyPr anchor="t"/>
          <a:lstStyle>
            <a:lvl1pPr marL="0" indent="0">
              <a:buNone/>
              <a:defRPr sz="2940"/>
            </a:lvl1pPr>
            <a:lvl2pPr marL="420075" indent="0">
              <a:buNone/>
              <a:defRPr sz="2573"/>
            </a:lvl2pPr>
            <a:lvl3pPr marL="840151" indent="0">
              <a:buNone/>
              <a:defRPr sz="2205"/>
            </a:lvl3pPr>
            <a:lvl4pPr marL="1260226" indent="0">
              <a:buNone/>
              <a:defRPr sz="1838"/>
            </a:lvl4pPr>
            <a:lvl5pPr marL="1680301" indent="0">
              <a:buNone/>
              <a:defRPr sz="1838"/>
            </a:lvl5pPr>
            <a:lvl6pPr marL="2100377" indent="0">
              <a:buNone/>
              <a:defRPr sz="1838"/>
            </a:lvl6pPr>
            <a:lvl7pPr marL="2520452" indent="0">
              <a:buNone/>
              <a:defRPr sz="1838"/>
            </a:lvl7pPr>
            <a:lvl8pPr marL="2940528" indent="0">
              <a:buNone/>
              <a:defRPr sz="1838"/>
            </a:lvl8pPr>
            <a:lvl9pPr marL="3360603" indent="0">
              <a:buNone/>
              <a:defRPr sz="183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2" y="1890236"/>
            <a:ext cx="8127647" cy="3501897"/>
          </a:xfrm>
        </p:spPr>
        <p:txBody>
          <a:bodyPr/>
          <a:lstStyle>
            <a:lvl1pPr marL="0" indent="0">
              <a:buNone/>
              <a:defRPr sz="1470"/>
            </a:lvl1pPr>
            <a:lvl2pPr marL="420075" indent="0">
              <a:buNone/>
              <a:defRPr sz="1286"/>
            </a:lvl2pPr>
            <a:lvl3pPr marL="840151" indent="0">
              <a:buNone/>
              <a:defRPr sz="1103"/>
            </a:lvl3pPr>
            <a:lvl4pPr marL="1260226" indent="0">
              <a:buNone/>
              <a:defRPr sz="919"/>
            </a:lvl4pPr>
            <a:lvl5pPr marL="1680301" indent="0">
              <a:buNone/>
              <a:defRPr sz="919"/>
            </a:lvl5pPr>
            <a:lvl6pPr marL="2100377" indent="0">
              <a:buNone/>
              <a:defRPr sz="919"/>
            </a:lvl6pPr>
            <a:lvl7pPr marL="2520452" indent="0">
              <a:buNone/>
              <a:defRPr sz="919"/>
            </a:lvl7pPr>
            <a:lvl8pPr marL="2940528" indent="0">
              <a:buNone/>
              <a:defRPr sz="919"/>
            </a:lvl8pPr>
            <a:lvl9pPr marL="3360603" indent="0">
              <a:buNone/>
              <a:defRPr sz="91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C190-08B0-4510-83D7-22EDAF746BA2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66703-4D0D-4A0C-89F9-8580DACA9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335459"/>
            <a:ext cx="21734978" cy="1217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677293"/>
            <a:ext cx="21734978" cy="3997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5839897"/>
            <a:ext cx="5669994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BC190-08B0-4510-83D7-22EDAF746BA2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5839897"/>
            <a:ext cx="8504992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5839897"/>
            <a:ext cx="5669994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66703-4D0D-4A0C-89F9-8580DACA9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92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840151" rtl="0" eaLnBrk="1" latinLnBrk="0" hangingPunct="1">
        <a:lnSpc>
          <a:spcPct val="90000"/>
        </a:lnSpc>
        <a:spcBef>
          <a:spcPct val="0"/>
        </a:spcBef>
        <a:buNone/>
        <a:defRPr kumimoji="1" sz="40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0038" indent="-210038" algn="l" defTabSz="840151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kumimoji="1" sz="2573" kern="1200">
          <a:solidFill>
            <a:schemeClr val="tx1"/>
          </a:solidFill>
          <a:latin typeface="+mn-lt"/>
          <a:ea typeface="+mn-ea"/>
          <a:cs typeface="+mn-cs"/>
        </a:defRPr>
      </a:lvl1pPr>
      <a:lvl2pPr marL="630113" indent="-210038" algn="l" defTabSz="840151" rtl="0" eaLnBrk="1" latinLnBrk="0" hangingPunct="1">
        <a:lnSpc>
          <a:spcPct val="90000"/>
        </a:lnSpc>
        <a:spcBef>
          <a:spcPts val="459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2pPr>
      <a:lvl3pPr marL="1050188" indent="-210038" algn="l" defTabSz="840151" rtl="0" eaLnBrk="1" latinLnBrk="0" hangingPunct="1">
        <a:lnSpc>
          <a:spcPct val="90000"/>
        </a:lnSpc>
        <a:spcBef>
          <a:spcPts val="459"/>
        </a:spcBef>
        <a:buFont typeface="Arial" panose="020B0604020202020204" pitchFamily="34" charset="0"/>
        <a:buChar char="•"/>
        <a:defRPr kumimoji="1" sz="1838" kern="1200">
          <a:solidFill>
            <a:schemeClr val="tx1"/>
          </a:solidFill>
          <a:latin typeface="+mn-lt"/>
          <a:ea typeface="+mn-ea"/>
          <a:cs typeface="+mn-cs"/>
        </a:defRPr>
      </a:lvl3pPr>
      <a:lvl4pPr marL="1470264" indent="-210038" algn="l" defTabSz="840151" rtl="0" eaLnBrk="1" latinLnBrk="0" hangingPunct="1">
        <a:lnSpc>
          <a:spcPct val="90000"/>
        </a:lnSpc>
        <a:spcBef>
          <a:spcPts val="459"/>
        </a:spcBef>
        <a:buFont typeface="Arial" panose="020B0604020202020204" pitchFamily="34" charset="0"/>
        <a:buChar char="•"/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4pPr>
      <a:lvl5pPr marL="1890339" indent="-210038" algn="l" defTabSz="840151" rtl="0" eaLnBrk="1" latinLnBrk="0" hangingPunct="1">
        <a:lnSpc>
          <a:spcPct val="90000"/>
        </a:lnSpc>
        <a:spcBef>
          <a:spcPts val="459"/>
        </a:spcBef>
        <a:buFont typeface="Arial" panose="020B0604020202020204" pitchFamily="34" charset="0"/>
        <a:buChar char="•"/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5pPr>
      <a:lvl6pPr marL="2310414" indent="-210038" algn="l" defTabSz="840151" rtl="0" eaLnBrk="1" latinLnBrk="0" hangingPunct="1">
        <a:lnSpc>
          <a:spcPct val="90000"/>
        </a:lnSpc>
        <a:spcBef>
          <a:spcPts val="459"/>
        </a:spcBef>
        <a:buFont typeface="Arial" panose="020B0604020202020204" pitchFamily="34" charset="0"/>
        <a:buChar char="•"/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6pPr>
      <a:lvl7pPr marL="2730490" indent="-210038" algn="l" defTabSz="840151" rtl="0" eaLnBrk="1" latinLnBrk="0" hangingPunct="1">
        <a:lnSpc>
          <a:spcPct val="90000"/>
        </a:lnSpc>
        <a:spcBef>
          <a:spcPts val="459"/>
        </a:spcBef>
        <a:buFont typeface="Arial" panose="020B0604020202020204" pitchFamily="34" charset="0"/>
        <a:buChar char="•"/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7pPr>
      <a:lvl8pPr marL="3150565" indent="-210038" algn="l" defTabSz="840151" rtl="0" eaLnBrk="1" latinLnBrk="0" hangingPunct="1">
        <a:lnSpc>
          <a:spcPct val="90000"/>
        </a:lnSpc>
        <a:spcBef>
          <a:spcPts val="459"/>
        </a:spcBef>
        <a:buFont typeface="Arial" panose="020B0604020202020204" pitchFamily="34" charset="0"/>
        <a:buChar char="•"/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8pPr>
      <a:lvl9pPr marL="3570641" indent="-210038" algn="l" defTabSz="840151" rtl="0" eaLnBrk="1" latinLnBrk="0" hangingPunct="1">
        <a:lnSpc>
          <a:spcPct val="90000"/>
        </a:lnSpc>
        <a:spcBef>
          <a:spcPts val="459"/>
        </a:spcBef>
        <a:buFont typeface="Arial" panose="020B0604020202020204" pitchFamily="34" charset="0"/>
        <a:buChar char="•"/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0151" rtl="0" eaLnBrk="1" latinLnBrk="0" hangingPunct="1"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20075" algn="l" defTabSz="840151" rtl="0" eaLnBrk="1" latinLnBrk="0" hangingPunct="1"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2pPr>
      <a:lvl3pPr marL="840151" algn="l" defTabSz="840151" rtl="0" eaLnBrk="1" latinLnBrk="0" hangingPunct="1"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260226" algn="l" defTabSz="840151" rtl="0" eaLnBrk="1" latinLnBrk="0" hangingPunct="1"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4pPr>
      <a:lvl5pPr marL="1680301" algn="l" defTabSz="840151" rtl="0" eaLnBrk="1" latinLnBrk="0" hangingPunct="1"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5pPr>
      <a:lvl6pPr marL="2100377" algn="l" defTabSz="840151" rtl="0" eaLnBrk="1" latinLnBrk="0" hangingPunct="1"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6pPr>
      <a:lvl7pPr marL="2520452" algn="l" defTabSz="840151" rtl="0" eaLnBrk="1" latinLnBrk="0" hangingPunct="1"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7pPr>
      <a:lvl8pPr marL="2940528" algn="l" defTabSz="840151" rtl="0" eaLnBrk="1" latinLnBrk="0" hangingPunct="1"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8pPr>
      <a:lvl9pPr marL="3360603" algn="l" defTabSz="840151" rtl="0" eaLnBrk="1" latinLnBrk="0" hangingPunct="1"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205579"/>
            <a:ext cx="25199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見出</a:t>
            </a:r>
            <a:r>
              <a:rPr lang="ja-JP" altLang="en-US" sz="8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しテンプレート</a:t>
            </a:r>
            <a:r>
              <a:rPr lang="ja-JP" altLang="en-US" sz="8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について</a:t>
            </a:r>
            <a:endParaRPr lang="en-US" altLang="ja-JP" sz="8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3431858"/>
            <a:ext cx="251999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・モニター上部に表示される見出しデータと</a:t>
            </a: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なります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sz="4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演題名</a:t>
            </a: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や筆頭演者名・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共著者名の記載をお願いします。</a:t>
            </a:r>
            <a:endParaRPr lang="ja-JP" altLang="en-US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09557" y="5370850"/>
            <a:ext cx="72904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55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70x17.5</a:t>
            </a:r>
            <a:endParaRPr lang="ja-JP" altLang="en-US" sz="55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03731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409a065f-ec14-4f63-abd3-c4d75b7b98b8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29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KYOEISHA MSD</dc:creator>
  <cp:lastModifiedBy>久枝 寛臣</cp:lastModifiedBy>
  <cp:revision>33</cp:revision>
  <dcterms:created xsi:type="dcterms:W3CDTF">2019-02-12T08:41:08Z</dcterms:created>
  <dcterms:modified xsi:type="dcterms:W3CDTF">2019-04-24T12:40:16Z</dcterms:modified>
</cp:coreProperties>
</file>