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0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2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32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E5B46-1F3B-45C7-8323-B30905D6F8F6}" type="datetimeFigureOut">
              <a:rPr kumimoji="1" lang="ja-JP" altLang="en-US" smtClean="0"/>
              <a:t>2019/10/2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0FF16-6874-4FA8-94AE-702C7F09BD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5980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E5B46-1F3B-45C7-8323-B30905D6F8F6}" type="datetimeFigureOut">
              <a:rPr kumimoji="1" lang="ja-JP" altLang="en-US" smtClean="0"/>
              <a:t>2019/10/2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0FF16-6874-4FA8-94AE-702C7F09BD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884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E5B46-1F3B-45C7-8323-B30905D6F8F6}" type="datetimeFigureOut">
              <a:rPr kumimoji="1" lang="ja-JP" altLang="en-US" smtClean="0"/>
              <a:t>2019/10/2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0FF16-6874-4FA8-94AE-702C7F09BD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2743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E5B46-1F3B-45C7-8323-B30905D6F8F6}" type="datetimeFigureOut">
              <a:rPr kumimoji="1" lang="ja-JP" altLang="en-US" smtClean="0"/>
              <a:t>2019/10/2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0FF16-6874-4FA8-94AE-702C7F09BD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8920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E5B46-1F3B-45C7-8323-B30905D6F8F6}" type="datetimeFigureOut">
              <a:rPr kumimoji="1" lang="ja-JP" altLang="en-US" smtClean="0"/>
              <a:t>2019/10/2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0FF16-6874-4FA8-94AE-702C7F09BD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6260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E5B46-1F3B-45C7-8323-B30905D6F8F6}" type="datetimeFigureOut">
              <a:rPr kumimoji="1" lang="ja-JP" altLang="en-US" smtClean="0"/>
              <a:t>2019/10/2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0FF16-6874-4FA8-94AE-702C7F09BD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7869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E5B46-1F3B-45C7-8323-B30905D6F8F6}" type="datetimeFigureOut">
              <a:rPr kumimoji="1" lang="ja-JP" altLang="en-US" smtClean="0"/>
              <a:t>2019/10/2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0FF16-6874-4FA8-94AE-702C7F09BD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0912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E5B46-1F3B-45C7-8323-B30905D6F8F6}" type="datetimeFigureOut">
              <a:rPr kumimoji="1" lang="ja-JP" altLang="en-US" smtClean="0"/>
              <a:t>2019/10/2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0FF16-6874-4FA8-94AE-702C7F09BD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1069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E5B46-1F3B-45C7-8323-B30905D6F8F6}" type="datetimeFigureOut">
              <a:rPr kumimoji="1" lang="ja-JP" altLang="en-US" smtClean="0"/>
              <a:t>2019/10/2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0FF16-6874-4FA8-94AE-702C7F09BD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5161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E5B46-1F3B-45C7-8323-B30905D6F8F6}" type="datetimeFigureOut">
              <a:rPr kumimoji="1" lang="ja-JP" altLang="en-US" smtClean="0"/>
              <a:t>2019/10/2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0FF16-6874-4FA8-94AE-702C7F09BD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8515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E5B46-1F3B-45C7-8323-B30905D6F8F6}" type="datetimeFigureOut">
              <a:rPr kumimoji="1" lang="ja-JP" altLang="en-US" smtClean="0"/>
              <a:t>2019/10/2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0FF16-6874-4FA8-94AE-702C7F09BD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3141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AE5B46-1F3B-45C7-8323-B30905D6F8F6}" type="datetimeFigureOut">
              <a:rPr kumimoji="1" lang="ja-JP" altLang="en-US" smtClean="0"/>
              <a:t>2019/10/2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30FF16-6874-4FA8-94AE-702C7F09BD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9227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ja-JP" altLang="en-US" sz="3600" dirty="0"/>
              <a:t>第</a:t>
            </a:r>
            <a:r>
              <a:rPr lang="en-US" altLang="ja-JP" sz="3600" dirty="0"/>
              <a:t>40</a:t>
            </a:r>
            <a:r>
              <a:rPr lang="ja-JP" altLang="en-US" sz="3600" dirty="0"/>
              <a:t>回日本臨床薬理学会学術総会</a:t>
            </a:r>
            <a:endParaRPr kumimoji="1" lang="ja-JP" altLang="en-US" sz="3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66165" y="1752396"/>
            <a:ext cx="8156762" cy="48008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dirty="0"/>
              <a:t>演　題：　●演題名記載●</a:t>
            </a:r>
            <a:endParaRPr kumimoji="1"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所　属：　●所属記載●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発表者：　●氏名●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本演題発表に関連して、 開示すべき</a:t>
            </a:r>
            <a:r>
              <a:rPr lang="en-US" altLang="ja-JP" dirty="0" err="1"/>
              <a:t>COl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(Conflict of Interest)</a:t>
            </a:r>
            <a:r>
              <a:rPr lang="ja-JP" altLang="en-US" dirty="0"/>
              <a:t>関係にある企業等はありません。</a:t>
            </a:r>
            <a:endParaRPr kumimoji="1" lang="en-US" altLang="ja-JP" dirty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66165" y="298824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（様式１）</a:t>
            </a:r>
          </a:p>
        </p:txBody>
      </p:sp>
    </p:spTree>
    <p:extLst>
      <p:ext uri="{BB962C8B-B14F-4D97-AF65-F5344CB8AC3E}">
        <p14:creationId xmlns:p14="http://schemas.microsoft.com/office/powerpoint/2010/main" val="11418690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ja-JP" altLang="en-US" sz="3600" dirty="0"/>
              <a:t>第</a:t>
            </a:r>
            <a:r>
              <a:rPr lang="en-US" altLang="ja-JP" sz="3600"/>
              <a:t>40</a:t>
            </a:r>
            <a:r>
              <a:rPr lang="ja-JP" altLang="en-US" sz="3600"/>
              <a:t>回</a:t>
            </a:r>
            <a:r>
              <a:rPr lang="ja-JP" altLang="en-US" sz="3600" dirty="0"/>
              <a:t>日本臨床薬理学会学術総会</a:t>
            </a:r>
            <a:endParaRPr kumimoji="1" lang="ja-JP" altLang="en-US" sz="3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66165" y="1764119"/>
            <a:ext cx="8426824" cy="47070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dirty="0"/>
              <a:t>演　題：　●演題名記載●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所　属：　●所属記載●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発表者：　●氏名●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本演題発表に関連して、過去</a:t>
            </a:r>
            <a:r>
              <a:rPr lang="en-US" altLang="ja-JP" dirty="0"/>
              <a:t>1 </a:t>
            </a:r>
            <a:r>
              <a:rPr lang="ja-JP" altLang="en-US" dirty="0"/>
              <a:t>年間に○○製薬、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□ □社、 △△</a:t>
            </a:r>
            <a:r>
              <a:rPr lang="en-US" altLang="ja-JP" dirty="0"/>
              <a:t> </a:t>
            </a:r>
            <a:r>
              <a:rPr lang="ja-JP" altLang="en-US" dirty="0"/>
              <a:t>製薬より講演料を、また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所属講座に対して▲ ▲製薬、● ●製薬、■ ■社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より委託研究費または奨学寄付金を受けています。</a:t>
            </a:r>
            <a:endParaRPr kumimoji="1" lang="en-US" altLang="ja-JP" dirty="0"/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66165" y="298824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（様式２）</a:t>
            </a:r>
          </a:p>
        </p:txBody>
      </p:sp>
    </p:spTree>
    <p:extLst>
      <p:ext uri="{BB962C8B-B14F-4D97-AF65-F5344CB8AC3E}">
        <p14:creationId xmlns:p14="http://schemas.microsoft.com/office/powerpoint/2010/main" val="29690136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</TotalTime>
  <Words>26</Words>
  <Application>Microsoft Office PowerPoint</Application>
  <PresentationFormat>画面に合わせる (4:3)</PresentationFormat>
  <Paragraphs>21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テーマ</vt:lpstr>
      <vt:lpstr>第40回日本臨床薬理学会学術総会</vt:lpstr>
      <vt:lpstr>第40回日本臨床薬理学会学術総会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hashiguchi</dc:creator>
  <cp:lastModifiedBy>admin</cp:lastModifiedBy>
  <cp:revision>10</cp:revision>
  <dcterms:created xsi:type="dcterms:W3CDTF">2017-03-21T01:32:35Z</dcterms:created>
  <dcterms:modified xsi:type="dcterms:W3CDTF">2019-10-02T01:15:23Z</dcterms:modified>
</cp:coreProperties>
</file>