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3"/>
  </p:sldMasterIdLst>
  <p:notesMasterIdLst>
    <p:notesMasterId r:id="rId6"/>
  </p:notesMasterIdLst>
  <p:handoutMasterIdLst>
    <p:handoutMasterId r:id="rId7"/>
  </p:handoutMasterIdLst>
  <p:sldIdLst>
    <p:sldId id="260" r:id="rId4"/>
    <p:sldId id="259" r:id="rId5"/>
  </p:sldIdLst>
  <p:sldSz cx="9144000" cy="6858000" type="screen4x3"/>
  <p:notesSz cx="6807200" cy="993933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79"/>
  </p:normalViewPr>
  <p:slideViewPr>
    <p:cSldViewPr snapToGrid="0">
      <p:cViewPr varScale="1">
        <p:scale>
          <a:sx n="104" d="100"/>
          <a:sy n="104" d="100"/>
        </p:scale>
        <p:origin x="1824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2.xml"/><Relationship Id="rId10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1C46188D-B6F1-5844-CCE7-A386F0FABB38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511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53" tIns="45777" rIns="91553" bIns="45777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0" sz="12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92EFD087-8787-EA3B-53CD-10B05A82DB7A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6038" y="0"/>
            <a:ext cx="2951162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53" tIns="45777" rIns="91553" bIns="45777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172" name="Rectangle 4">
            <a:extLst>
              <a:ext uri="{FF2B5EF4-FFF2-40B4-BE49-F238E27FC236}">
                <a16:creationId xmlns:a16="http://schemas.microsoft.com/office/drawing/2014/main" id="{B10A11D5-A132-4D40-64C8-13CFC632637E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2450"/>
            <a:ext cx="29511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53" tIns="45777" rIns="91553" bIns="45777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0" sz="12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173" name="Rectangle 5">
            <a:extLst>
              <a:ext uri="{FF2B5EF4-FFF2-40B4-BE49-F238E27FC236}">
                <a16:creationId xmlns:a16="http://schemas.microsoft.com/office/drawing/2014/main" id="{260D9643-CA32-8375-9ECC-EC71FEB88424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6038" y="9442450"/>
            <a:ext cx="2951162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53" tIns="45777" rIns="91553" bIns="45777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 smtClean="0"/>
            </a:lvl1pPr>
          </a:lstStyle>
          <a:p>
            <a:pPr>
              <a:defRPr/>
            </a:pPr>
            <a:fld id="{D735C590-8105-48E1-9BFA-F12E02C0E9DB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814119C8-D37B-FE2E-CE17-A11B093AA0D8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511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53" tIns="45777" rIns="91553" bIns="45777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0" sz="12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DF3EE79E-30E7-A072-EEB1-9A67B13543CA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56038" y="0"/>
            <a:ext cx="2951162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53" tIns="45777" rIns="91553" bIns="45777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3316" name="Rectangle 4">
            <a:extLst>
              <a:ext uri="{FF2B5EF4-FFF2-40B4-BE49-F238E27FC236}">
                <a16:creationId xmlns:a16="http://schemas.microsoft.com/office/drawing/2014/main" id="{D853B2A8-73C3-ABCE-B4A1-A9C07016626B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72050" cy="37290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>
            <a:extLst>
              <a:ext uri="{FF2B5EF4-FFF2-40B4-BE49-F238E27FC236}">
                <a16:creationId xmlns:a16="http://schemas.microsoft.com/office/drawing/2014/main" id="{B8E3669D-981E-E8CE-E607-F5A1FEE258CB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8050" y="4721225"/>
            <a:ext cx="4991100" cy="447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53" tIns="45777" rIns="91553" bIns="4577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 noProof="0"/>
              <a:t>Click to edit Master text styles</a:t>
            </a:r>
          </a:p>
          <a:p>
            <a:pPr lvl="1"/>
            <a:r>
              <a:rPr lang="en-US" altLang="ja-JP" noProof="0"/>
              <a:t>Second level</a:t>
            </a:r>
          </a:p>
          <a:p>
            <a:pPr lvl="2"/>
            <a:r>
              <a:rPr lang="en-US" altLang="ja-JP" noProof="0"/>
              <a:t>Third level</a:t>
            </a:r>
          </a:p>
          <a:p>
            <a:pPr lvl="3"/>
            <a:r>
              <a:rPr lang="en-US" altLang="ja-JP" noProof="0"/>
              <a:t>Fourth level</a:t>
            </a:r>
          </a:p>
          <a:p>
            <a:pPr lvl="4"/>
            <a:r>
              <a:rPr lang="en-US" altLang="ja-JP" noProof="0"/>
              <a:t>Fifth level</a:t>
            </a:r>
          </a:p>
        </p:txBody>
      </p:sp>
      <p:sp>
        <p:nvSpPr>
          <p:cNvPr id="6150" name="Rectangle 6">
            <a:extLst>
              <a:ext uri="{FF2B5EF4-FFF2-40B4-BE49-F238E27FC236}">
                <a16:creationId xmlns:a16="http://schemas.microsoft.com/office/drawing/2014/main" id="{AE041C0F-A954-C0E8-5D8B-37CEAB99FAD8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2450"/>
            <a:ext cx="29511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53" tIns="45777" rIns="91553" bIns="45777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0" sz="12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151" name="Rectangle 7">
            <a:extLst>
              <a:ext uri="{FF2B5EF4-FFF2-40B4-BE49-F238E27FC236}">
                <a16:creationId xmlns:a16="http://schemas.microsoft.com/office/drawing/2014/main" id="{EF94C1C6-2A94-DA31-C767-6EA5557DA16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6038" y="9442450"/>
            <a:ext cx="2951162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53" tIns="45777" rIns="91553" bIns="45777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 smtClean="0"/>
            </a:lvl1pPr>
          </a:lstStyle>
          <a:p>
            <a:pPr>
              <a:defRPr/>
            </a:pPr>
            <a:fld id="{A2E25E24-7322-4F46-B213-D92AA16CBFFB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ゴシック" pitchFamily="-106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ゴシック" pitchFamily="-106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ゴシック" pitchFamily="-106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ゴシック" pitchFamily="-106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ゴシック" pitchFamily="-106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>
            <a:extLst>
              <a:ext uri="{FF2B5EF4-FFF2-40B4-BE49-F238E27FC236}">
                <a16:creationId xmlns:a16="http://schemas.microsoft.com/office/drawing/2014/main" id="{F9F3D1DD-4B98-35BD-CA2A-0C21D6FCC37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0E25F12B-1D2A-42D0-B9C6-176E344563DE}" type="slidenum">
              <a:rPr kumimoji="0" lang="en-US" altLang="ja-JP"/>
              <a:pPr>
                <a:spcBef>
                  <a:spcPct val="0"/>
                </a:spcBef>
              </a:pPr>
              <a:t>1</a:t>
            </a:fld>
            <a:endParaRPr kumimoji="0" lang="en-US" altLang="ja-JP"/>
          </a:p>
        </p:txBody>
      </p:sp>
      <p:sp>
        <p:nvSpPr>
          <p:cNvPr id="16386" name="Rectangle 2">
            <a:extLst>
              <a:ext uri="{FF2B5EF4-FFF2-40B4-BE49-F238E27FC236}">
                <a16:creationId xmlns:a16="http://schemas.microsoft.com/office/drawing/2014/main" id="{95EE0527-F2FD-D02B-FA1C-D61AEB1DD15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3772738C-85C1-08BE-2AB7-5DAE6E76DCB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0" lang="ja-JP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>
            <a:extLst>
              <a:ext uri="{FF2B5EF4-FFF2-40B4-BE49-F238E27FC236}">
                <a16:creationId xmlns:a16="http://schemas.microsoft.com/office/drawing/2014/main" id="{F24C93DB-5435-15F2-7C9D-96801FF9681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1BBB2C33-DDD9-4768-AEB5-88E14BE45838}" type="slidenum">
              <a:rPr kumimoji="0" lang="en-US" altLang="ja-JP"/>
              <a:pPr>
                <a:spcBef>
                  <a:spcPct val="0"/>
                </a:spcBef>
              </a:pPr>
              <a:t>2</a:t>
            </a:fld>
            <a:endParaRPr kumimoji="0" lang="en-US" altLang="ja-JP"/>
          </a:p>
        </p:txBody>
      </p:sp>
      <p:sp>
        <p:nvSpPr>
          <p:cNvPr id="16386" name="Rectangle 2">
            <a:extLst>
              <a:ext uri="{FF2B5EF4-FFF2-40B4-BE49-F238E27FC236}">
                <a16:creationId xmlns:a16="http://schemas.microsoft.com/office/drawing/2014/main" id="{4AF36B0D-9980-A7A4-1BD9-490B0147D0D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A16547A6-E348-E6B4-BC1D-134EBDBCB60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0" lang="ja-JP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134CEE5-7F3E-B8C0-B75C-D459E0C893F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9A96A65-1535-F660-ED48-3563BCE594A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DEAD4E4-CBF6-7F03-FF55-AB53C0B1CBA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2E8474-871F-43D4-A1B6-312B2AC214CE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9031904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3C31943-6720-1DEC-A841-DD92845BE1A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640689E-3CBC-A8B9-98EA-060029B2040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67D1F73-7683-91BA-9D2D-488F90D2B36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6CC53E-63F7-4D81-A428-250FA8B48509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4132890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A8EF241-E587-CBA7-1204-B81B69A77DA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554C73F-2391-6E2B-2378-E2540B8B00D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03DD7A9-61F1-95C0-9A9F-173CFD3E183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388D7C-05AB-478F-97F3-F75997A0ABA1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7208569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E79AF13-EC3A-71C7-B575-9FFB1AAA0D9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B2BA6A7-B337-27C3-B00B-FCD3AAC857E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64D5AC1-C8A5-F184-56B7-780F6A8B2EB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5C09D0-C156-4F7A-A5F0-D4007A1CA34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3396767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63654BE-EAC4-6242-E2A3-9406EDB837E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D5FC1D9-8BA3-8A34-F781-13798312B26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0B15EB2-EADE-2DF8-C565-AE1C4000C13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46472F-3922-4255-B8D7-EC1C0CC29A3B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5283441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E06519C-3C16-46B5-7F44-395F43870AF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6000996-9E0A-4DEE-B4DF-39CB192862F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AC46482-46DF-91DD-E955-C57BE922977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DA5320-7D57-4969-BD26-E3043F8F39F0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1025707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F3071734-2E19-CBC2-2AE3-6AD0F797544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F3FE8D39-9FD8-3F08-52E3-06010D2B7A2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EE15A282-65FF-6914-4149-FD80AB9324D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2690AB-74AB-4016-AB2B-9D076A3CD2B8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8860351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EB898340-C9B6-7234-5381-EE78254BA1C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7D85E094-759F-1EE7-C058-A3855931F4D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8669817B-71A6-A6E0-5D4D-0FEA63AD7D6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FC1407-00A1-4097-A56E-00495CBC1587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3113699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CE488B57-70F6-043F-AE17-B720FB7DF80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E54C2850-E86B-9292-D427-386113A2D73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51E61B93-959C-05BF-3145-67E5891A99A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A7DEA9-CC30-445A-B682-C0E08298D1F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0591483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ABB9A3F-4316-165E-920F-3668ED728F1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32021B9-5980-7A8E-AD6D-C77049D4F4A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FD06199-D939-DFBD-3D56-4023CC4C7F9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E69EF1-9660-4FE4-9FC1-77262772A989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9964520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9CAEA79-98D9-4F29-55E9-9F75676B9C8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6CBEC9D-E20C-CE54-175F-AC267132BF3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99898E2-14CD-200D-4AB7-F911F8994A1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760486-75E6-45E7-BED1-B9B7CDB97130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595491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18185E"/>
            </a:gs>
            <a:gs pos="100000">
              <a:schemeClr val="accent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9BF194D8-D56F-0121-487C-6FDF777EFC5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BCEEBBDC-C987-A54D-9B04-FB3AAF3EF62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/>
              <a:t>Click to edit Master text styles</a:t>
            </a:r>
          </a:p>
          <a:p>
            <a:pPr lvl="1"/>
            <a:r>
              <a:rPr lang="en-US" altLang="ja-JP"/>
              <a:t>Second level</a:t>
            </a:r>
          </a:p>
          <a:p>
            <a:pPr lvl="2"/>
            <a:r>
              <a:rPr lang="en-US" altLang="ja-JP"/>
              <a:t>Third level</a:t>
            </a:r>
          </a:p>
          <a:p>
            <a:pPr lvl="3"/>
            <a:r>
              <a:rPr lang="en-US" altLang="ja-JP"/>
              <a:t>Fourth level</a:t>
            </a:r>
          </a:p>
          <a:p>
            <a:pPr lvl="4"/>
            <a:r>
              <a:rPr lang="en-US" altLang="ja-JP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19FC9CC1-5536-F14C-8B20-2B5405BC4D2C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0" sz="1400">
                <a:latin typeface="Times New Roman" pitchFamily="18" charset="0"/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1C395E31-5A38-D46F-49E3-B9C7D01D2DAB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kumimoji="0" sz="1400">
                <a:latin typeface="Times New Roman" pitchFamily="18" charset="0"/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04ECE50C-22BB-0D72-488E-CFFB6ED85147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400" smtClean="0"/>
            </a:lvl1pPr>
          </a:lstStyle>
          <a:p>
            <a:pPr>
              <a:defRPr/>
            </a:pPr>
            <a:fld id="{B720C152-81D5-4C40-948E-03DE813046FB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ＭＳ Ｐゴシック" pitchFamily="-106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ＭＳ Ｐゴシック" pitchFamily="-106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ＭＳ Ｐゴシック" pitchFamily="-106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ＭＳ Ｐゴシック" pitchFamily="-106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ＭＳ Ｐゴシック" pitchFamily="-106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ＭＳ Ｐゴシック" pitchFamily="-106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ＭＳ Ｐゴシック" pitchFamily="-106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ＭＳ Ｐゴシック" pitchFamily="-106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ＭＳ Ｐゴシック" pitchFamily="-106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ＭＳ Ｐゴシック" pitchFamily="-106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3">
            <a:extLst>
              <a:ext uri="{FF2B5EF4-FFF2-40B4-BE49-F238E27FC236}">
                <a16:creationId xmlns:a16="http://schemas.microsoft.com/office/drawing/2014/main" id="{DAA5FD2E-E69B-CF3C-A7C2-C6DF6722B7D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90525" y="3338513"/>
            <a:ext cx="8420100" cy="332105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kumimoji="0" lang="en-US" altLang="ja-JP" sz="20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In connection with the presentation, we disclose COI with following companies.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kumimoji="0" lang="ja-JP" altLang="en-US" sz="28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　</a:t>
            </a:r>
            <a:r>
              <a:rPr kumimoji="0" lang="ja-JP" altLang="en-US" sz="18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 ①</a:t>
            </a:r>
            <a:r>
              <a:rPr kumimoji="0" lang="en-US" altLang="ja-JP" sz="18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Advisors  :</a:t>
            </a:r>
            <a:r>
              <a:rPr kumimoji="0" lang="ja-JP" altLang="en-US" sz="18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　　　　　　　　　　　</a:t>
            </a:r>
            <a:r>
              <a:rPr kumimoji="0" lang="en-US" altLang="ja-JP" sz="18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EX):       No or Yes(</a:t>
            </a:r>
            <a:r>
              <a:rPr kumimoji="0" lang="ja-JP" altLang="en-US" sz="18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○○</a:t>
            </a:r>
            <a:r>
              <a:rPr kumimoji="0" lang="en-US" altLang="ja-JP" sz="18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 Company)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kumimoji="0" lang="ja-JP" altLang="en-US" sz="18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　　②</a:t>
            </a:r>
            <a:r>
              <a:rPr kumimoji="0" lang="en-US" altLang="ja-JP" sz="18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Shareholding  /  Profit   :</a:t>
            </a:r>
            <a:r>
              <a:rPr kumimoji="0" lang="ja-JP" altLang="en-US" sz="18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　　　          </a:t>
            </a:r>
            <a:r>
              <a:rPr kumimoji="0" lang="en-US" altLang="ja-JP" sz="18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No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kumimoji="0" lang="ja-JP" altLang="en-US" sz="18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　　③</a:t>
            </a:r>
            <a:r>
              <a:rPr kumimoji="0" lang="en-US" altLang="ja-JP" sz="18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Patent  royalty  :</a:t>
            </a:r>
            <a:r>
              <a:rPr kumimoji="0" lang="ja-JP" altLang="en-US" sz="18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　　　　　　　　            </a:t>
            </a:r>
            <a:r>
              <a:rPr kumimoji="0" lang="en-US" altLang="ja-JP" sz="18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No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kumimoji="0" lang="ja-JP" altLang="en-US" sz="18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　　④</a:t>
            </a:r>
            <a:r>
              <a:rPr kumimoji="0" lang="en-US" altLang="ja-JP" sz="18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Speaking  fee  :</a:t>
            </a:r>
            <a:r>
              <a:rPr kumimoji="0" lang="ja-JP" altLang="en-US" sz="18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　　　　　　　　        　   </a:t>
            </a:r>
            <a:r>
              <a:rPr kumimoji="0" lang="en-US" altLang="ja-JP" sz="18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No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kumimoji="0" lang="ja-JP" altLang="en-US" sz="18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　　⑤</a:t>
            </a:r>
            <a:r>
              <a:rPr kumimoji="0" lang="en-US" altLang="ja-JP" sz="18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Manuscript  fee  :</a:t>
            </a:r>
            <a:r>
              <a:rPr kumimoji="0" lang="ja-JP" altLang="en-US" sz="18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　　　　　　 　　         </a:t>
            </a:r>
            <a:r>
              <a:rPr kumimoji="0" lang="en-US" altLang="ja-JP" sz="18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No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kumimoji="0" lang="ja-JP" altLang="en-US" sz="18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　　⑥</a:t>
            </a:r>
            <a:r>
              <a:rPr kumimoji="0" lang="en-US" altLang="ja-JP" sz="18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Funded  research / Collaborative  research</a:t>
            </a:r>
            <a:r>
              <a:rPr kumimoji="0" lang="en-US" altLang="ja-JP" sz="16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  :</a:t>
            </a:r>
            <a:r>
              <a:rPr kumimoji="0" lang="ja-JP" altLang="en-US" sz="18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　        </a:t>
            </a:r>
            <a:r>
              <a:rPr kumimoji="0" lang="en-US" altLang="ja-JP" sz="18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Yes</a:t>
            </a:r>
            <a:r>
              <a:rPr kumimoji="0" lang="ja-JP" altLang="en-US" sz="18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　</a:t>
            </a:r>
            <a:r>
              <a:rPr kumimoji="0" lang="en-US" altLang="ja-JP" sz="18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(</a:t>
            </a:r>
            <a:r>
              <a:rPr kumimoji="0" lang="ja-JP" altLang="en-US" sz="18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○○</a:t>
            </a:r>
            <a:r>
              <a:rPr kumimoji="0" lang="en-US" altLang="ja-JP" sz="18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Company)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kumimoji="0" lang="ja-JP" altLang="en-US" sz="18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　　⑦</a:t>
            </a:r>
            <a:r>
              <a:rPr kumimoji="0" lang="en-US" altLang="ja-JP" sz="18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Donation  towards  scholarships  :</a:t>
            </a:r>
            <a:r>
              <a:rPr kumimoji="0" lang="ja-JP" altLang="en-US" sz="18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 　　　 </a:t>
            </a:r>
            <a:r>
              <a:rPr kumimoji="0" lang="en-US" altLang="ja-JP" sz="18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                  Yes</a:t>
            </a:r>
            <a:r>
              <a:rPr kumimoji="0" lang="ja-JP" altLang="en-US" sz="18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　</a:t>
            </a:r>
            <a:r>
              <a:rPr kumimoji="0" lang="en-US" altLang="ja-JP" sz="18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(</a:t>
            </a:r>
            <a:r>
              <a:rPr kumimoji="0" lang="ja-JP" altLang="en-US" sz="18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○○</a:t>
            </a:r>
            <a:r>
              <a:rPr kumimoji="0" lang="en-US" altLang="ja-JP" sz="18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Company)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kumimoji="0" lang="ja-JP" altLang="en-US" sz="18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　　⑧</a:t>
            </a:r>
            <a:r>
              <a:rPr kumimoji="0" lang="en-US" altLang="ja-JP" sz="18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Participation in endowed chair program  :</a:t>
            </a:r>
            <a:r>
              <a:rPr kumimoji="0" lang="ja-JP" altLang="en-US" sz="18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               </a:t>
            </a:r>
            <a:r>
              <a:rPr kumimoji="0" lang="en-US" altLang="ja-JP" sz="18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Yes (</a:t>
            </a:r>
            <a:r>
              <a:rPr kumimoji="0" lang="ja-JP" altLang="en-US" sz="18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○○</a:t>
            </a:r>
            <a:r>
              <a:rPr kumimoji="0" lang="en-US" altLang="ja-JP" sz="18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Company)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kumimoji="0" lang="ja-JP" altLang="en-US" sz="18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　　⑨</a:t>
            </a:r>
            <a:r>
              <a:rPr kumimoji="0" lang="en-US" altLang="ja-JP" sz="18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Anything not directly related to research  :</a:t>
            </a:r>
            <a:r>
              <a:rPr kumimoji="0" lang="ja-JP" altLang="en-US" sz="18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　           </a:t>
            </a:r>
            <a:r>
              <a:rPr kumimoji="0" lang="en-US" altLang="ja-JP" sz="18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No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kumimoji="0" lang="en-US" altLang="ja-JP" sz="2000" b="1">
              <a:solidFill>
                <a:srgbClr val="FFFF1F"/>
              </a:solidFill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15362" name="Rectangle 2">
            <a:extLst>
              <a:ext uri="{FF2B5EF4-FFF2-40B4-BE49-F238E27FC236}">
                <a16:creationId xmlns:a16="http://schemas.microsoft.com/office/drawing/2014/main" id="{AAC89B75-EE93-65DA-68E6-6C3D7B2CB10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12775" y="855663"/>
            <a:ext cx="7845425" cy="2366962"/>
          </a:xfrm>
          <a:solidFill>
            <a:srgbClr val="000080"/>
          </a:solidFill>
          <a:ln>
            <a:solidFill>
              <a:srgbClr val="00FFFF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kumimoji="0" lang="en-US" altLang="ja-JP" sz="32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The 81th Annual Meeting of the Japan Society of Coloproctology</a:t>
            </a:r>
            <a:br>
              <a:rPr kumimoji="0" lang="en-US" altLang="ja-JP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</a:br>
            <a:r>
              <a:rPr kumimoji="0" lang="en-US" altLang="ja-JP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COI </a:t>
            </a:r>
            <a:r>
              <a:rPr kumimoji="0" lang="ja-JP" altLang="en-US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 </a:t>
            </a:r>
            <a:r>
              <a:rPr kumimoji="0" lang="en-US" altLang="ja-JP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Disclosure</a:t>
            </a:r>
            <a:br>
              <a:rPr kumimoji="0" lang="en-US" altLang="ja-JP" sz="36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</a:br>
            <a:r>
              <a:rPr kumimoji="0" lang="ja-JP" altLang="en-US" sz="14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　</a:t>
            </a:r>
            <a:br>
              <a:rPr kumimoji="0" lang="en-US" altLang="ja-JP" sz="2000" b="1" i="1" dirty="0">
                <a:solidFill>
                  <a:srgbClr val="FFFF1F"/>
                </a:solidFill>
                <a:ea typeface="ＭＳ Ｐゴシック" panose="020B0600070205080204" pitchFamily="34" charset="-128"/>
              </a:rPr>
            </a:br>
            <a:r>
              <a:rPr kumimoji="0" lang="en-US" altLang="ja-JP" sz="2000" b="1" i="1" dirty="0">
                <a:solidFill>
                  <a:srgbClr val="FFFF1F"/>
                </a:solidFill>
                <a:ea typeface="ＭＳ Ｐゴシック" panose="020B0600070205080204" pitchFamily="34" charset="-128"/>
              </a:rPr>
              <a:t>Lead presenter</a:t>
            </a:r>
            <a:r>
              <a:rPr kumimoji="0" lang="ja-JP" altLang="en-US" sz="2000" b="1" i="1" dirty="0">
                <a:solidFill>
                  <a:srgbClr val="FFFF1F"/>
                </a:solidFill>
                <a:ea typeface="ＭＳ Ｐゴシック" panose="020B0600070205080204" pitchFamily="34" charset="-128"/>
              </a:rPr>
              <a:t>：　○○　○○</a:t>
            </a:r>
            <a:endParaRPr kumimoji="0" lang="en-US" altLang="ja-JP" sz="2000" b="1" i="1" dirty="0">
              <a:solidFill>
                <a:srgbClr val="FFFF1F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15363" name="正方形/長方形 3">
            <a:extLst>
              <a:ext uri="{FF2B5EF4-FFF2-40B4-BE49-F238E27FC236}">
                <a16:creationId xmlns:a16="http://schemas.microsoft.com/office/drawing/2014/main" id="{7270D6B9-66F4-F8D4-4987-9E7F9F6E97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550" y="68263"/>
            <a:ext cx="2878138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ja-JP" sz="3600" b="1">
                <a:solidFill>
                  <a:schemeClr val="bg1"/>
                </a:solidFill>
                <a:latin typeface="HGP創英角ｺﾞｼｯｸUB" panose="020B0A00000000000000" pitchFamily="34" charset="-128"/>
                <a:ea typeface="HGP創英角ｺﾞｼｯｸUB" panose="020B0A00000000000000" pitchFamily="34" charset="-128"/>
              </a:rPr>
              <a:t>Form</a:t>
            </a:r>
            <a:r>
              <a:rPr kumimoji="0" lang="ja-JP" altLang="en-US" sz="3600" b="1">
                <a:solidFill>
                  <a:schemeClr val="bg1"/>
                </a:solidFill>
                <a:latin typeface="HGP創英角ｺﾞｼｯｸUB" panose="020B0A00000000000000" pitchFamily="34" charset="-128"/>
                <a:ea typeface="HGP創英角ｺﾞｼｯｸUB" panose="020B0A00000000000000" pitchFamily="34" charset="-128"/>
              </a:rPr>
              <a:t>１－</a:t>
            </a:r>
            <a:r>
              <a:rPr kumimoji="0" lang="en-US" altLang="ja-JP" sz="3600" b="1">
                <a:solidFill>
                  <a:schemeClr val="bg1"/>
                </a:solidFill>
                <a:latin typeface="HGP創英角ｺﾞｼｯｸUB" panose="020B0A00000000000000" pitchFamily="34" charset="-128"/>
                <a:ea typeface="HGP創英角ｺﾞｼｯｸUB" panose="020B0A00000000000000" pitchFamily="34" charset="-128"/>
              </a:rPr>
              <a:t>A</a:t>
            </a:r>
            <a:r>
              <a:rPr kumimoji="0" lang="ja-JP" altLang="en-US" sz="3600" b="1">
                <a:solidFill>
                  <a:schemeClr val="bg1"/>
                </a:solidFill>
                <a:latin typeface="HGP創英角ｺﾞｼｯｸUB" panose="020B0A00000000000000" pitchFamily="34" charset="-128"/>
                <a:ea typeface="HGP創英角ｺﾞｼｯｸUB" panose="020B0A00000000000000" pitchFamily="34" charset="-128"/>
              </a:rPr>
              <a:t>　　</a:t>
            </a:r>
          </a:p>
        </p:txBody>
      </p:sp>
      <p:sp>
        <p:nvSpPr>
          <p:cNvPr id="15364" name="正方形/長方形 4">
            <a:extLst>
              <a:ext uri="{FF2B5EF4-FFF2-40B4-BE49-F238E27FC236}">
                <a16:creationId xmlns:a16="http://schemas.microsoft.com/office/drawing/2014/main" id="{10DFE631-BD7B-75E0-5460-27F27D4135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792163"/>
            <a:ext cx="8640763" cy="5867400"/>
          </a:xfrm>
          <a:prstGeom prst="rect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ja-JP" altLang="en-US" sz="24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>
            <a:extLst>
              <a:ext uri="{FF2B5EF4-FFF2-40B4-BE49-F238E27FC236}">
                <a16:creationId xmlns:a16="http://schemas.microsoft.com/office/drawing/2014/main" id="{BCC2047A-80A5-BF6E-D40E-589BC777210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96888" y="1447800"/>
            <a:ext cx="8231187" cy="3222625"/>
          </a:xfrm>
          <a:solidFill>
            <a:srgbClr val="000080"/>
          </a:solidFill>
          <a:ln>
            <a:solidFill>
              <a:srgbClr val="00FFFF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kumimoji="0" lang="en-US" altLang="ja-JP" sz="32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The 81th </a:t>
            </a:r>
            <a:r>
              <a:rPr kumimoji="0" lang="en-US" altLang="ja-JP" sz="32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Annual Meeting of the Japan Society of Coloproctology</a:t>
            </a:r>
            <a:br>
              <a:rPr kumimoji="0" lang="en-US" altLang="ja-JP" sz="36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</a:br>
            <a:r>
              <a:rPr kumimoji="0" lang="en-US" altLang="ja-JP" sz="48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COI </a:t>
            </a:r>
            <a:r>
              <a:rPr kumimoji="0" lang="ja-JP" altLang="en-US" sz="48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 </a:t>
            </a:r>
            <a:r>
              <a:rPr kumimoji="0" lang="en-US" altLang="ja-JP" sz="48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Disclosure</a:t>
            </a:r>
            <a:br>
              <a:rPr kumimoji="0" lang="en-US" altLang="ja-JP" sz="40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</a:br>
            <a:r>
              <a:rPr kumimoji="0" lang="ja-JP" altLang="en-US" sz="16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　</a:t>
            </a:r>
            <a:br>
              <a:rPr kumimoji="0" lang="en-US" altLang="ja-JP" sz="2400" b="1" i="1" dirty="0">
                <a:solidFill>
                  <a:srgbClr val="FFFF1F"/>
                </a:solidFill>
                <a:ea typeface="ＭＳ Ｐゴシック" panose="020B0600070205080204" pitchFamily="34" charset="-128"/>
              </a:rPr>
            </a:br>
            <a:r>
              <a:rPr kumimoji="0" lang="en-US" altLang="ja-JP" sz="2400" b="1" i="1" dirty="0">
                <a:solidFill>
                  <a:srgbClr val="FFFF1F"/>
                </a:solidFill>
                <a:ea typeface="ＭＳ Ｐゴシック" panose="020B0600070205080204" pitchFamily="34" charset="-128"/>
              </a:rPr>
              <a:t>Lead presenter</a:t>
            </a:r>
            <a:r>
              <a:rPr kumimoji="0" lang="ja-JP" altLang="en-US" sz="2400" b="1" i="1" dirty="0">
                <a:solidFill>
                  <a:srgbClr val="FFFF1F"/>
                </a:solidFill>
                <a:ea typeface="ＭＳ Ｐゴシック" panose="020B0600070205080204" pitchFamily="34" charset="-128"/>
              </a:rPr>
              <a:t>：　○○　○○</a:t>
            </a:r>
            <a:endParaRPr kumimoji="0" lang="en-US" altLang="ja-JP" sz="2400" b="1" i="1" dirty="0">
              <a:solidFill>
                <a:srgbClr val="FFFF1F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15362" name="Rectangle 3">
            <a:extLst>
              <a:ext uri="{FF2B5EF4-FFF2-40B4-BE49-F238E27FC236}">
                <a16:creationId xmlns:a16="http://schemas.microsoft.com/office/drawing/2014/main" id="{D2F11527-C2E9-DDEF-61A5-6B5796856C2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49275" y="4670425"/>
            <a:ext cx="8167688" cy="163195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endParaRPr kumimoji="0" lang="en-US" altLang="ja-JP" sz="2800" b="1">
              <a:solidFill>
                <a:schemeClr val="bg1"/>
              </a:solidFill>
              <a:latin typeface="Arial" panose="020B0604020202020204" pitchFamily="34" charset="0"/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kumimoji="0" lang="ja-JP" altLang="en-US" sz="28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　</a:t>
            </a:r>
            <a:r>
              <a:rPr kumimoji="0" lang="en-US" altLang="ja-JP" sz="28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In connection with this presentation, there is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kumimoji="0" lang="en-US" altLang="ja-JP" sz="28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  no COI to be disclosed with any companies.</a:t>
            </a:r>
          </a:p>
          <a:p>
            <a:pPr algn="ctr" eaLnBrk="1" hangingPunct="1">
              <a:lnSpc>
                <a:spcPct val="80000"/>
              </a:lnSpc>
              <a:buFontTx/>
              <a:buNone/>
            </a:pPr>
            <a:endParaRPr kumimoji="0" lang="en-US" altLang="ja-JP" sz="700" b="1" i="1">
              <a:solidFill>
                <a:srgbClr val="FFFF1F"/>
              </a:solidFill>
              <a:latin typeface="Arial" panose="020B0604020202020204" pitchFamily="34" charset="0"/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kumimoji="0" lang="en-US" altLang="ja-JP" b="1">
              <a:solidFill>
                <a:schemeClr val="bg1"/>
              </a:solidFill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15363" name="正方形/長方形 3">
            <a:extLst>
              <a:ext uri="{FF2B5EF4-FFF2-40B4-BE49-F238E27FC236}">
                <a16:creationId xmlns:a16="http://schemas.microsoft.com/office/drawing/2014/main" id="{ABD9B430-FCE0-84D6-374D-93300CCDA5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338" y="241300"/>
            <a:ext cx="766127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ja-JP" altLang="en-US" sz="2400" b="1">
                <a:solidFill>
                  <a:schemeClr val="bg1"/>
                </a:solidFill>
                <a:latin typeface="HGP創英角ｺﾞｼｯｸUB" panose="020B0A00000000000000" pitchFamily="34" charset="-128"/>
                <a:ea typeface="HGP創英角ｺﾞｼｯｸUB" panose="020B0A00000000000000" pitchFamily="34" charset="-128"/>
              </a:rPr>
              <a:t>　</a:t>
            </a:r>
            <a:r>
              <a:rPr kumimoji="0" lang="en-US" altLang="ja-JP" sz="3600" b="1">
                <a:solidFill>
                  <a:schemeClr val="bg1"/>
                </a:solidFill>
                <a:latin typeface="HGP創英角ｺﾞｼｯｸUB" panose="020B0A00000000000000" pitchFamily="34" charset="-128"/>
                <a:ea typeface="HGP創英角ｺﾞｼｯｸUB" panose="020B0A00000000000000" pitchFamily="34" charset="-128"/>
              </a:rPr>
              <a:t>Form</a:t>
            </a:r>
            <a:r>
              <a:rPr kumimoji="0" lang="ja-JP" altLang="en-US" sz="3600" b="1">
                <a:solidFill>
                  <a:schemeClr val="bg1"/>
                </a:solidFill>
                <a:latin typeface="HGP創英角ｺﾞｼｯｸUB" panose="020B0A00000000000000" pitchFamily="34" charset="-128"/>
                <a:ea typeface="HGP創英角ｺﾞｼｯｸUB" panose="020B0A00000000000000" pitchFamily="34" charset="-128"/>
              </a:rPr>
              <a:t>１－</a:t>
            </a:r>
            <a:r>
              <a:rPr kumimoji="0" lang="en-US" altLang="ja-JP" sz="3600" b="1">
                <a:solidFill>
                  <a:schemeClr val="bg1"/>
                </a:solidFill>
                <a:latin typeface="HGP創英角ｺﾞｼｯｸUB" panose="020B0A00000000000000" pitchFamily="34" charset="-128"/>
                <a:ea typeface="HGP創英角ｺﾞｼｯｸUB" panose="020B0A00000000000000" pitchFamily="34" charset="-128"/>
              </a:rPr>
              <a:t>B</a:t>
            </a:r>
            <a:r>
              <a:rPr kumimoji="0" lang="ja-JP" altLang="en-US" b="1">
                <a:solidFill>
                  <a:schemeClr val="bg1"/>
                </a:solidFill>
                <a:latin typeface="HGP創英角ｺﾞｼｯｸUB" panose="020B0A00000000000000" pitchFamily="34" charset="-128"/>
                <a:ea typeface="HGP創英角ｺﾞｼｯｸUB" panose="020B0A00000000000000" pitchFamily="34" charset="-128"/>
              </a:rPr>
              <a:t>　</a:t>
            </a:r>
          </a:p>
        </p:txBody>
      </p:sp>
      <p:sp>
        <p:nvSpPr>
          <p:cNvPr id="15364" name="正方形/長方形 4">
            <a:extLst>
              <a:ext uri="{FF2B5EF4-FFF2-40B4-BE49-F238E27FC236}">
                <a16:creationId xmlns:a16="http://schemas.microsoft.com/office/drawing/2014/main" id="{E7755AD4-8D1F-F9F7-3E81-DFE0B2CBA9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8925" y="1065213"/>
            <a:ext cx="8642350" cy="5365750"/>
          </a:xfrm>
          <a:prstGeom prst="rect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ja-JP" altLang="en-US" sz="24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DDBBB2FD1EF1D04E8DBB06020AF43796" ma:contentTypeVersion="15" ma:contentTypeDescription="新しいドキュメントを作成します。" ma:contentTypeScope="" ma:versionID="d5a51fb160bdea98ee46cec68cebef79">
  <xsd:schema xmlns:xsd="http://www.w3.org/2001/XMLSchema" xmlns:xs="http://www.w3.org/2001/XMLSchema" xmlns:p="http://schemas.microsoft.com/office/2006/metadata/properties" xmlns:ns2="d6854111-d1a5-4998-a696-13ef9044144d" xmlns:ns3="503539c5-f8ad-4529-967e-8b02f2c9ab50" targetNamespace="http://schemas.microsoft.com/office/2006/metadata/properties" ma:root="true" ma:fieldsID="b71512eb301700c1e1ea7b795fcbde61" ns2:_="" ns3:_="">
    <xsd:import namespace="d6854111-d1a5-4998-a696-13ef9044144d"/>
    <xsd:import namespace="503539c5-f8ad-4529-967e-8b02f2c9ab5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6854111-d1a5-4998-a696-13ef9044144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画像タグ" ma:readOnly="false" ma:fieldId="{5cf76f15-5ced-4ddc-b409-7134ff3c332f}" ma:taxonomyMulti="true" ma:sspId="04eaaf6d-5d4b-4d85-af94-249941f4cf5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03539c5-f8ad-4529-967e-8b02f2c9ab50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685af1f5-614c-4fc4-af61-6a0075ad10be}" ma:internalName="TaxCatchAll" ma:showField="CatchAllData" ma:web="503539c5-f8ad-4529-967e-8b02f2c9ab5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AAA4404-66F2-4E87-BE10-C9211239839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A813CE3-7807-4358-9328-EFF90A28752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6854111-d1a5-4998-a696-13ef9044144d"/>
    <ds:schemaRef ds:uri="503539c5-f8ad-4529-967e-8b02f2c9ab5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811</TotalTime>
  <Words>178</Words>
  <Application>Microsoft Office PowerPoint</Application>
  <PresentationFormat>画面に合わせる (4:3)</PresentationFormat>
  <Paragraphs>19</Paragraphs>
  <Slides>2</Slides>
  <Notes>2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7" baseType="lpstr">
      <vt:lpstr>HGP創英角ｺﾞｼｯｸUB</vt:lpstr>
      <vt:lpstr>ＭＳ Ｐゴシック</vt:lpstr>
      <vt:lpstr>Arial</vt:lpstr>
      <vt:lpstr>Times New Roman</vt:lpstr>
      <vt:lpstr>Default Design</vt:lpstr>
      <vt:lpstr>The 81th Annual Meeting of the Japan Society of Coloproctology COI  Disclosure 　 Lead presenter：　○○　○○</vt:lpstr>
      <vt:lpstr>The 81th Annual Meeting of the Japan Society of Coloproctology COI  Disclosure 　 Lead presenter：　○○　○○</vt:lpstr>
    </vt:vector>
  </TitlesOfParts>
  <Company>Heart Failure Society of America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JSCP2</dc:creator>
  <cp:lastModifiedBy>Setoguchi</cp:lastModifiedBy>
  <cp:revision>118</cp:revision>
  <cp:lastPrinted>2011-06-22T04:42:24Z</cp:lastPrinted>
  <dcterms:created xsi:type="dcterms:W3CDTF">2000-09-04T17:39:07Z</dcterms:created>
  <dcterms:modified xsi:type="dcterms:W3CDTF">2026-08-28T05:32:34Z</dcterms:modified>
</cp:coreProperties>
</file>