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60" r:id="rId3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1" autoAdjust="0"/>
    <p:restoredTop sz="85333" autoAdjust="0"/>
  </p:normalViewPr>
  <p:slideViewPr>
    <p:cSldViewPr snapToGrid="0">
      <p:cViewPr varScale="1">
        <p:scale>
          <a:sx n="90" d="100"/>
          <a:sy n="90" d="100"/>
        </p:scale>
        <p:origin x="132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75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6AF9D98-9E07-40D3-A9E0-EAE35625462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556F579-A58C-4DB7-9D72-76B2ED16B18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BFE1962D-9CC4-414F-9B10-551B09AEACF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198D23D7-E61B-4685-8C9D-50A8DEE489C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5EDFA8E9-0E1F-4AFB-B163-69A4D0AE83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0487581-B52A-462D-BB0E-F8CA050E6D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A5F0F00-AAC7-4026-8033-6B8DF81D519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FA9829F-125B-44DB-A8B8-F34EE22C9A3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DE60113-1E04-4B33-A5FA-4B52AF45E78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7DE3D58E-6AD9-45D1-9F3D-5FB8FF67C5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8C3EF0A6-BCF8-4251-B4EE-7A0BE9725B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AA5976C4-C93F-42E7-8A0F-F74DD4FE18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211E599E-27DD-4634-BA03-250F3B6B71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40D146EA-0D6A-475B-97D9-CB7ABB9713F4}" type="slidenum">
              <a:rPr kumimoji="0" lang="en-US" altLang="ja-JP" smtClean="0"/>
              <a:pPr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16B6B56A-99D9-416E-82BE-DE0488B8DE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035A96CA-B068-44BA-A006-4C4DF450AA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ja-JP" altLang="en-US" dirty="0">
                <a:ea typeface="ＭＳ Ｐゴシック" panose="020B0600070205080204" pitchFamily="50" charset="-128"/>
              </a:rPr>
              <a:t>日本大腸肛門病学会での発表については、筆頭演者および共著者の利益相反状態を発表スライドの最初，あるいはポスターの最後に開示することが必要です。開示は当該発表内容に関連した利益相反状態に限定されます。</a:t>
            </a:r>
            <a:endParaRPr kumimoji="0" lang="en-US" altLang="ja-JP" dirty="0">
              <a:ea typeface="ＭＳ Ｐゴシック" panose="020B0600070205080204" pitchFamily="50" charset="-128"/>
            </a:endParaRPr>
          </a:p>
          <a:p>
            <a:pPr eaLnBrk="1" hangingPunct="1"/>
            <a:r>
              <a:rPr kumimoji="0" lang="ja-JP" altLang="en-US" dirty="0">
                <a:ea typeface="ＭＳ Ｐゴシック" panose="020B0600070205080204" pitchFamily="50" charset="-128"/>
              </a:rPr>
              <a:t>登録日がたとえば，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20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日であった場合は、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3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年前の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21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日から登録日の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20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日の期間について自己申告して下さい。発表時には，発表日が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11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20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日であった場合には，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3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年前の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21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日から発表日までの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3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年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7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ヵ月の期間に発生した事項を開示して下さい。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F537A7A6-3AA6-433A-B9E1-014A4EC483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AAF495EB-5B07-4B4F-A38F-63B9114CABCF}" type="slidenum">
              <a:rPr kumimoji="0" lang="en-US" altLang="ja-JP" smtClean="0"/>
              <a:pPr>
                <a:spcBef>
                  <a:spcPct val="0"/>
                </a:spcBef>
              </a:pPr>
              <a:t>2</a:t>
            </a:fld>
            <a:endParaRPr kumimoji="0"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44801126-B2F8-437C-B3A1-99FE8E24BD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DCEF98E7-79FF-4203-93CF-D014C7839E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ja-JP" altLang="en-US" dirty="0">
                <a:ea typeface="ＭＳ Ｐゴシック" panose="020B0600070205080204" pitchFamily="50" charset="-128"/>
              </a:rPr>
              <a:t>日本大腸肛門病学会での発表については、筆頭演者および共著者の利益相反状態を発表スライドの最初，あるいはポスターの最後に開示することが必要です。開示は当該発表内容に関連した利益相反状態に限定されます。</a:t>
            </a:r>
            <a:endParaRPr kumimoji="0" lang="en-US" altLang="ja-JP" dirty="0">
              <a:ea typeface="ＭＳ Ｐゴシック" panose="020B0600070205080204" pitchFamily="50" charset="-128"/>
            </a:endParaRPr>
          </a:p>
          <a:p>
            <a:pPr eaLnBrk="1" hangingPunct="1"/>
            <a:r>
              <a:rPr kumimoji="0" lang="ja-JP" altLang="en-US" dirty="0">
                <a:ea typeface="ＭＳ Ｐゴシック" panose="020B0600070205080204" pitchFamily="50" charset="-128"/>
              </a:rPr>
              <a:t>登録日がたとえば，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20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日であった場合は、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3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年前の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21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日から登録日の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20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日の期間について自己申告して下さい。発表時には，発表日が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11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20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日であった場合には，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3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年前の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4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月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21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日から発表日までの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3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年</a:t>
            </a:r>
            <a:r>
              <a:rPr kumimoji="0" lang="en-US" altLang="ja-JP" dirty="0">
                <a:ea typeface="ＭＳ Ｐゴシック" panose="020B0600070205080204" pitchFamily="50" charset="-128"/>
              </a:rPr>
              <a:t>7</a:t>
            </a:r>
            <a:r>
              <a:rPr kumimoji="0" lang="ja-JP" altLang="en-US" dirty="0">
                <a:ea typeface="ＭＳ Ｐゴシック" panose="020B0600070205080204" pitchFamily="50" charset="-128"/>
              </a:rPr>
              <a:t>ヵ月の期間に発生した事項を開示して下さい。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37AB81-5C3B-4E94-84CC-E9BCF797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096FCD-A19C-4F1D-B4CD-D93F78DE62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5A828E-26AF-4899-A4BE-EA258C9D7B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8B5C5-3B23-424A-A750-7EDC066B3F9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5272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6F4DBB-75CF-4197-8D66-A4ABE78E8A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E2B70B-035F-4981-969E-41DD6D9BB2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12DACD-04AF-4469-8852-FC1B276C77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84FBA-1E69-4ED0-86D0-6A13D81859E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578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CBF549-35EA-4AF0-84CF-E7E7394844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D74B63-322B-44CD-8228-27DA2AC2EB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5EC46E-28D7-4027-8BB8-77FA7B0060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D3CD7-4F2B-4C78-AC41-C6DAAB42C5A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3828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4FA6FC-AB48-4764-9089-A85A7104BF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D25FF2-37A7-4732-8205-ACD19DED1E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12848D-4004-46EC-A5CD-B8524C081C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8388C-442B-4F34-9566-25FC906315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0233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BB7F0F-F70B-4686-AABF-A09048EE83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797130-6638-46A9-BF56-F985E61792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578CC7-742E-464C-A736-F8F202C1B3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EA87A-A13A-417E-8587-01E493FB9C6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1981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6C69F4-0BE9-460C-9798-2801805F98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1C33D8-A775-4D18-81B4-D285BCCF4E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27B5DF-28EE-499C-BBD5-23A62DEE03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8F378-2EA2-43EC-AF75-FA8EE937EC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518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FBA119B-E912-450F-8E8B-A6A98D5DC4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46EA1A1-114B-4483-9232-2194F4E73C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D9CDC53-43F9-49CA-966B-FDF0E4530F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75257-20D5-4E3D-9335-6774F8FE09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20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48D1B73-36A1-4CC3-A7F4-593E22FF4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F96BF5-392C-4AAE-9E80-D258925607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0AC143E-6FD5-415D-9DA4-2DF11B089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E010D-D81B-46C2-86EE-2D13D2D0E5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6841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7921B1-24EA-42C8-A994-5E67F0A9FB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3A9630D-59A0-4E5E-85D2-CE4796FC46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093C55-A992-40BC-B9EF-3BF28E7D92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6488C-429A-417D-882B-D45495BAA47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649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A96DE9-E06C-4423-9DFC-1B75B52F02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65841F-22AE-45F7-BEF5-178CA6CE96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3C19D9-8BD5-4B63-A6FB-83194EC00B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8CB0D-C109-49FD-843A-D6C3FA4DA9E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628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158540-B9CB-4EAD-A6C9-1EF06AE001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E5D2AC-0AE7-4692-9099-900C625B1E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4409D3-E83E-4545-9DAA-63B6405314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045B2-29F3-4286-A253-9A02439380B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47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422DE13-A3EF-4F62-93CE-C3C7AEEFC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91A394-70AF-4414-9F7F-0F5396182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AF668BB-AFE2-4715-9DB4-A3E18348DA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58761E0-9D3E-4562-BBCE-3BB5BBC0645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BA2B096-60F3-4D0F-A703-AF2AD294F4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9A4CD346-6EFA-48CC-97A2-D9BEE87C7E6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ABFF3E2-AE59-480D-8AF1-BC4CD97ABD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35" y="1904401"/>
            <a:ext cx="8237538" cy="2286000"/>
          </a:xfrm>
          <a:solidFill>
            <a:schemeClr val="accent2">
              <a:lumMod val="75000"/>
            </a:schemeClr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kumimoji="0" lang="ja-JP" altLang="en-US" sz="48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第</a:t>
            </a:r>
            <a:r>
              <a:rPr kumimoji="0" lang="en-US" altLang="ja-JP" sz="48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81</a:t>
            </a:r>
            <a:r>
              <a:rPr kumimoji="0" lang="ja-JP" altLang="en-US" sz="48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回日本大腸肛門病学会</a:t>
            </a:r>
            <a:br>
              <a:rPr kumimoji="0" lang="en-US" altLang="ja-JP" sz="48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sz="48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ＣＯ Ｉ 開示</a:t>
            </a:r>
            <a:br>
              <a:rPr kumimoji="0" lang="en-US" altLang="ja-JP" sz="40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sz="16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　</a:t>
            </a:r>
            <a:br>
              <a:rPr kumimoji="0" lang="en-US" altLang="ja-JP" sz="2400" b="1" i="1" dirty="0">
                <a:solidFill>
                  <a:srgbClr val="FFFF1F"/>
                </a:solidFill>
                <a:ea typeface="ＭＳ Ｐゴシック" charset="-128"/>
                <a:cs typeface="+mj-cs"/>
              </a:rPr>
            </a:br>
            <a:r>
              <a:rPr kumimoji="0" lang="ja-JP" altLang="en-US" sz="2400" b="1" dirty="0">
                <a:solidFill>
                  <a:srgbClr val="FFFF1F"/>
                </a:solidFill>
                <a:ea typeface="ＭＳ Ｐゴシック" charset="-128"/>
                <a:cs typeface="+mj-cs"/>
              </a:rPr>
              <a:t>発表者名：　東京一郎、大阪二郎、◎福岡史郎（◎代表者）</a:t>
            </a:r>
            <a:endParaRPr kumimoji="0" lang="en-US" altLang="ja-JP" sz="2400" b="1" dirty="0">
              <a:solidFill>
                <a:srgbClr val="FFFF1F"/>
              </a:solidFill>
              <a:ea typeface="ＭＳ Ｐゴシック" charset="-128"/>
              <a:cs typeface="+mj-cs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D59D866-E912-4D32-8969-B501ED37C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25053" y="4413207"/>
            <a:ext cx="8550965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sz="28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演題発表</a:t>
            </a:r>
            <a:r>
              <a:rPr kumimoji="0" lang="ja-JP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内容に関連し、発表者らに開示すべき</a:t>
            </a:r>
            <a:r>
              <a:rPr kumimoji="0" lang="en-US" altLang="ja-JP" sz="2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kumimoji="0" lang="ja-JP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関係にある企業などはありません。</a:t>
            </a:r>
            <a:endParaRPr kumimoji="0" lang="en-US" altLang="ja-JP" sz="28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kumimoji="0" lang="en-US" altLang="ja-JP" sz="700" b="1" i="1" dirty="0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kumimoji="0" lang="en-US" altLang="ja-JP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F169A47F-12B4-4F12-B65F-2923F58BA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1" y="401425"/>
            <a:ext cx="61895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ja-JP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kumimoji="0" lang="ja-JP" altLang="en-US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発表時、申告すべきＣＯＩ状態がない場合、</a:t>
            </a:r>
          </a:p>
        </p:txBody>
      </p:sp>
      <p:sp>
        <p:nvSpPr>
          <p:cNvPr id="4101" name="正方形/長方形 4">
            <a:extLst>
              <a:ext uri="{FF2B5EF4-FFF2-40B4-BE49-F238E27FC236}">
                <a16:creationId xmlns:a16="http://schemas.microsoft.com/office/drawing/2014/main" id="{909E7ABC-4A3B-4AA0-B732-92020E9DB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951" y="1164566"/>
            <a:ext cx="10092906" cy="5266397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0F1C3648-3A68-4F17-896F-35E3026B0B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1216" y="3177186"/>
            <a:ext cx="11336693" cy="331727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演題発表内容に関連し、筆頭および共同発表者が開示すべき</a:t>
            </a:r>
            <a:r>
              <a:rPr kumimoji="0" lang="en-US" altLang="ja-JP" sz="2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kumimoji="0" lang="ja-JP" altLang="en-US" sz="22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kumimoji="0" lang="en-US" altLang="ja-JP" sz="22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③特許権使用料：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</a:t>
            </a:r>
            <a:endParaRPr kumimoji="0" lang="en-US" altLang="ja-JP" sz="2000" b="1" dirty="0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</a:t>
            </a:r>
            <a:r>
              <a:rPr kumimoji="0" lang="en-US" altLang="ja-JP" sz="2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	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6F85C1DC-A7B8-49C9-8F21-8F45570592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1216" y="950914"/>
            <a:ext cx="11336694" cy="2094211"/>
          </a:xfrm>
          <a:solidFill>
            <a:schemeClr val="accent2">
              <a:lumMod val="75000"/>
            </a:schemeClr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kumimoji="0" lang="ja-JP" altLang="en-US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第</a:t>
            </a:r>
            <a:r>
              <a:rPr kumimoji="0" lang="en-US" altLang="ja-JP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81</a:t>
            </a:r>
            <a:r>
              <a:rPr kumimoji="0" lang="ja-JP" altLang="en-US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回日本大腸肛門病学会</a:t>
            </a:r>
            <a:br>
              <a:rPr kumimoji="0" lang="en-US" altLang="ja-JP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ＣＯ Ｉ 開示</a:t>
            </a:r>
            <a:br>
              <a:rPr kumimoji="0" lang="en-US" altLang="ja-JP" sz="36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</a:br>
            <a:r>
              <a:rPr kumimoji="0" lang="ja-JP" altLang="en-US" sz="1400" b="1" dirty="0">
                <a:solidFill>
                  <a:schemeClr val="bg1"/>
                </a:solidFill>
                <a:latin typeface="Arial" charset="0"/>
                <a:ea typeface="ＭＳ Ｐゴシック" charset="-128"/>
                <a:cs typeface="+mj-cs"/>
              </a:rPr>
              <a:t>　</a:t>
            </a:r>
            <a:br>
              <a:rPr kumimoji="0" lang="en-US" altLang="ja-JP" sz="2000" b="1" i="1" dirty="0">
                <a:solidFill>
                  <a:srgbClr val="FFFF1F"/>
                </a:solidFill>
                <a:ea typeface="ＭＳ Ｐゴシック" charset="-128"/>
                <a:cs typeface="+mj-cs"/>
              </a:rPr>
            </a:br>
            <a:r>
              <a:rPr kumimoji="0" lang="ja-JP" altLang="en-US" sz="2000" b="1" dirty="0">
                <a:solidFill>
                  <a:srgbClr val="FFFF1F"/>
                </a:solidFill>
                <a:ea typeface="ＭＳ Ｐゴシック" charset="-128"/>
              </a:rPr>
              <a:t>発表者名：　東京一郎、大阪二郎、◎福岡史郎（◎代表者）</a:t>
            </a:r>
            <a:endParaRPr kumimoji="0" lang="en-US" altLang="ja-JP" sz="2000" b="1" dirty="0">
              <a:solidFill>
                <a:srgbClr val="FFFF1F"/>
              </a:solidFill>
              <a:ea typeface="ＭＳ Ｐゴシック" charset="-128"/>
              <a:cs typeface="+mj-cs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C2ECE809-6115-436A-B91E-97EBBE55F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33" y="198437"/>
            <a:ext cx="77861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ja-JP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kumimoji="0" lang="ja-JP" altLang="en-US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発表時、申告すべきＣＯＩ状態（過去</a:t>
            </a:r>
            <a:r>
              <a:rPr kumimoji="0" lang="en-US" altLang="ja-JP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kumimoji="0" lang="ja-JP" altLang="en-US" sz="2400" b="1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年間）が</a:t>
            </a:r>
            <a:r>
              <a:rPr kumimoji="0" lang="ja-JP" altLang="en-US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ある場合、</a:t>
            </a:r>
          </a:p>
        </p:txBody>
      </p:sp>
      <p:sp>
        <p:nvSpPr>
          <p:cNvPr id="4101" name="正方形/長方形 4">
            <a:extLst>
              <a:ext uri="{FF2B5EF4-FFF2-40B4-BE49-F238E27FC236}">
                <a16:creationId xmlns:a16="http://schemas.microsoft.com/office/drawing/2014/main" id="{F1D21E16-DBE5-4963-99A3-C49C43D20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596" y="792163"/>
            <a:ext cx="11672595" cy="5867400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C4C85E1-590D-529D-D73B-7A93D9EC5631}"/>
              </a:ext>
            </a:extLst>
          </p:cNvPr>
          <p:cNvSpPr/>
          <p:nvPr/>
        </p:nvSpPr>
        <p:spPr bwMode="auto">
          <a:xfrm>
            <a:off x="4833257" y="3862873"/>
            <a:ext cx="6120882" cy="230466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　（開示例）</a:t>
            </a:r>
            <a:endParaRPr kumimoji="0" lang="en-US" altLang="ja-JP" sz="2000" b="0" i="0" u="none" strike="noStrike" cap="none" normalizeH="0" baseline="0" dirty="0">
              <a:ln>
                <a:noFill/>
              </a:ln>
              <a:effectLst/>
              <a:latin typeface="ＭＳ Ｐゴシック" panose="020B0600070205080204" pitchFamily="5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latin typeface="ＭＳ Ｐゴシック" panose="020B0600070205080204" pitchFamily="50" charset="-128"/>
              </a:rPr>
              <a:t>　発表者全員、過去</a:t>
            </a:r>
            <a:r>
              <a:rPr kumimoji="0" lang="en-US" altLang="ja-JP" sz="2000" dirty="0">
                <a:latin typeface="ＭＳ Ｐゴシック" panose="020B0600070205080204" pitchFamily="50" charset="-128"/>
              </a:rPr>
              <a:t>3</a:t>
            </a:r>
            <a:r>
              <a:rPr kumimoji="0" lang="ja-JP" altLang="en-US" sz="2000" dirty="0">
                <a:latin typeface="ＭＳ Ｐゴシック" panose="020B0600070205080204" pitchFamily="50" charset="-128"/>
              </a:rPr>
              <a:t>年間を一括して</a:t>
            </a:r>
            <a:endParaRPr kumimoji="0" lang="en-US" altLang="ja-JP" sz="2000" dirty="0">
              <a:latin typeface="ＭＳ Ｐゴシック" panose="020B0600070205080204" pitchFamily="5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　　講演料： </a:t>
            </a:r>
            <a:r>
              <a:rPr kumimoji="0" lang="en-US" altLang="ja-JP" sz="20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A</a:t>
            </a:r>
            <a:r>
              <a:rPr kumimoji="0" lang="ja-JP" altLang="en-US" sz="2000" dirty="0">
                <a:latin typeface="ＭＳ Ｐゴシック" panose="020B0600070205080204" pitchFamily="50" charset="-128"/>
              </a:rPr>
              <a:t>製薬、</a:t>
            </a:r>
            <a:r>
              <a:rPr kumimoji="0" lang="en-US" altLang="ja-JP" sz="2000" dirty="0">
                <a:latin typeface="ＭＳ Ｐゴシック" panose="020B0600070205080204" pitchFamily="50" charset="-128"/>
              </a:rPr>
              <a:t>B</a:t>
            </a:r>
            <a:r>
              <a:rPr kumimoji="0" lang="ja-JP" altLang="en-US" sz="2000" dirty="0">
                <a:latin typeface="ＭＳ Ｐゴシック" panose="020B0600070205080204" pitchFamily="50" charset="-128"/>
              </a:rPr>
              <a:t>製薬</a:t>
            </a:r>
            <a:endParaRPr kumimoji="0" lang="en-US" altLang="ja-JP" sz="2000" dirty="0">
              <a:latin typeface="ＭＳ Ｐゴシック" panose="020B0600070205080204" pitchFamily="5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　　原稿料： </a:t>
            </a:r>
            <a:r>
              <a:rPr kumimoji="0" lang="en-US" altLang="ja-JP" sz="20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C</a:t>
            </a:r>
            <a:r>
              <a:rPr kumimoji="0" lang="ja-JP" altLang="en-US" sz="20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製薬</a:t>
            </a:r>
            <a:endParaRPr kumimoji="0" lang="en-US" altLang="ja-JP" sz="2000" b="0" i="0" u="none" strike="noStrike" cap="none" normalizeH="0" baseline="0" dirty="0">
              <a:ln>
                <a:noFill/>
              </a:ln>
              <a:effectLst/>
              <a:latin typeface="ＭＳ Ｐゴシック" panose="020B0600070205080204" pitchFamily="5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dirty="0">
                <a:latin typeface="ＭＳ Ｐゴシック" panose="020B0600070205080204" pitchFamily="50" charset="-128"/>
              </a:rPr>
              <a:t>　　奨学寄附金： </a:t>
            </a:r>
            <a:r>
              <a:rPr kumimoji="0" lang="en-US" altLang="ja-JP" sz="2000" dirty="0">
                <a:latin typeface="ＭＳ Ｐゴシック" panose="020B0600070205080204" pitchFamily="50" charset="-128"/>
              </a:rPr>
              <a:t>B</a:t>
            </a:r>
            <a:r>
              <a:rPr kumimoji="0" lang="ja-JP" altLang="en-US" sz="2000" dirty="0">
                <a:latin typeface="ＭＳ Ｐゴシック" panose="020B0600070205080204" pitchFamily="50" charset="-128"/>
              </a:rPr>
              <a:t>製薬、</a:t>
            </a:r>
            <a:r>
              <a:rPr kumimoji="0" lang="en-US" altLang="ja-JP" sz="2000" dirty="0">
                <a:latin typeface="ＭＳ Ｐゴシック" panose="020B0600070205080204" pitchFamily="50" charset="-128"/>
              </a:rPr>
              <a:t>D</a:t>
            </a:r>
            <a:r>
              <a:rPr kumimoji="0" lang="ja-JP" altLang="en-US" sz="2000" dirty="0">
                <a:latin typeface="ＭＳ Ｐゴシック" panose="020B0600070205080204" pitchFamily="50" charset="-128"/>
              </a:rPr>
              <a:t>製薬</a:t>
            </a:r>
            <a:endParaRPr kumimoji="0" lang="en-US" altLang="ja-JP" sz="2000" dirty="0">
              <a:latin typeface="ＭＳ Ｐゴシック" panose="020B0600070205080204" pitchFamily="5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2000" dirty="0">
              <a:latin typeface="ＭＳ Ｐゴシック" panose="020B0600070205080204" pitchFamily="5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6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　</a:t>
            </a:r>
            <a:r>
              <a:rPr kumimoji="0" lang="en-US" altLang="ja-JP" sz="16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※</a:t>
            </a:r>
            <a:r>
              <a:rPr kumimoji="0" lang="ja-JP" altLang="en-US" sz="16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開示すべき内容が過去</a:t>
            </a:r>
            <a:r>
              <a:rPr kumimoji="0" lang="en-US" altLang="ja-JP" sz="16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3</a:t>
            </a:r>
            <a:r>
              <a:rPr kumimoji="0" lang="ja-JP" altLang="en-US" sz="1600" b="0" i="0" u="none" strike="noStrike" cap="none" normalizeH="0" baseline="0" dirty="0">
                <a:ln>
                  <a:noFill/>
                </a:ln>
                <a:effectLst/>
                <a:latin typeface="ＭＳ Ｐゴシック" panose="020B0600070205080204" pitchFamily="50" charset="-128"/>
              </a:rPr>
              <a:t>年間にある項目のみ記載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510</Words>
  <Application>Microsoft Office PowerPoint</Application>
  <PresentationFormat>ワイド画面</PresentationFormat>
  <Paragraphs>29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HGP創英角ｺﾞｼｯｸUB</vt:lpstr>
      <vt:lpstr>ＭＳ Ｐゴシック</vt:lpstr>
      <vt:lpstr>Arial</vt:lpstr>
      <vt:lpstr>Times New Roman</vt:lpstr>
      <vt:lpstr>Default Design</vt:lpstr>
      <vt:lpstr>第81回日本大腸肛門病学会 ＣＯ Ｉ 開示 　 発表者名：　東京一郎、大阪二郎、◎福岡史郎（◎代表者）</vt:lpstr>
      <vt:lpstr>第81回日本大腸肛門病学会 ＣＯ Ｉ 開示 　 発表者名：　東京一郎、大阪二郎、◎福岡史郎（◎代表者）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日本大腸肛門病学会教育セミナーCOI開示no</dc:title>
  <dc:creator>jscp</dc:creator>
  <cp:lastModifiedBy>Setoguchi</cp:lastModifiedBy>
  <cp:revision>19</cp:revision>
  <dcterms:created xsi:type="dcterms:W3CDTF">2019-06-18T01:50:57Z</dcterms:created>
  <dcterms:modified xsi:type="dcterms:W3CDTF">2026-03-06T06:04:04Z</dcterms:modified>
</cp:coreProperties>
</file>