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36" autoAdjust="0"/>
    <p:restoredTop sz="94660"/>
  </p:normalViewPr>
  <p:slideViewPr>
    <p:cSldViewPr snapToGrid="0">
      <p:cViewPr>
        <p:scale>
          <a:sx n="66" d="100"/>
          <a:sy n="66" d="100"/>
        </p:scale>
        <p:origin x="-2592" y="-11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F4E5A92-B463-4934-BEB2-2381207B6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DBDAFAE-00F9-4353-BA9E-1BFA7FBAE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6D2EB5E-6A45-45C3-831D-AB8F4AEA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A12B78D-B146-4927-AB68-B1B782EC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AC1B0A6-494F-40C1-BD56-6D73BDA4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06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F9B9389-97CB-467E-9CE5-9904D27C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99508B45-07E7-41FD-80B0-3F1C28914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0CF1366-47C3-4E8A-9B3B-915BAE63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CB13312-616A-47EC-9684-8F63B7D45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107E6A7-F9EA-4C6F-BDB9-359C6AB2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7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B7C743A1-6C98-4FB6-9CAF-718219D8B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4C6B1537-2753-4FAF-B48E-AB90EE84A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DE63F2B-D633-4B46-BAD5-8936828C9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EEDF6C8-6C63-4EE6-93DE-A1CE237A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F7FCCFB-3D24-4282-8F02-69AFF53F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58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FB5854B-DE86-4CD9-A457-ED22383D2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760C055-FA04-484A-8EC9-DD2AC930A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F28D4C1-363C-4193-94F7-8C82E07FA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5158879-0D81-421A-B83F-264C22A8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DEF364D-1983-4A55-AFA6-4A98644D4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62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39AAAA0-ED9C-414A-B560-8E17AC680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0CCFF9B1-8601-4342-AF98-EE93706CE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A374F4F-1DAD-4129-93F6-9CA5299A1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713577A-5D91-477D-82F1-D209E174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DCCFF0F-740F-4C1F-8105-9E8F87E2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43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E4A5FB8-6B1A-43D3-8938-43F4E7DE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9D5E861-77B0-43FC-97AB-F1AC06927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79D291F8-3741-4B70-A83A-C1ED02779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5CE07F64-516D-4BA9-8E42-A1C9B7DC1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FDCCC1BF-2E11-4BF1-A877-FE147540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B3C87D68-B6F0-402D-86A8-DB71F9AE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15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5E88CEE-FE55-4CA9-BEFC-21D8AFD35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EA08F98A-6C2D-4C0C-94C6-252DE5F34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220F2B6C-34A3-48C0-A897-7306FFA95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A0258C20-8B79-4E73-B759-C66934D83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A2F7BA5C-6D0A-445F-A07F-D9085E9FA4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9B22BCC6-07BF-468C-B6E1-A3C817DB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6F2C0138-DB49-424A-A930-191DF12C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05DD9F78-31FD-4C4C-8F24-A14337D0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41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8DC09A5-561C-40FF-BDCB-C653C246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BD8AB771-949E-476B-BCEA-B41B3BD1D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C600703B-51AD-4FF1-B46A-496964E0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08ECF89F-6D3E-4D9C-AA8B-FC8C6286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3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9B54D41F-6412-41FD-8DED-08C8E967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3B012CA7-1508-429A-AC8E-094BC142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8DD4CCC6-9573-4DC9-9176-9B36A5F6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83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D171AE2-1DF4-4869-8C26-41E90FA89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6E78D95-5AD8-4E35-AB0F-E3FA01D4C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20FC6D8D-A2E2-41F2-B71B-99731F12B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183716C7-4C2A-428C-80F5-EABD9781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BF363F7-16C9-4C0D-ADA7-ED46BBE3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06F4B2EC-14E4-4E44-8CFF-AE103D33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4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AC283C9-601F-4A2E-8925-E56BEFB89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88E57FBF-63D9-4E4F-93DD-660BE8EF35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E903E0EF-3B95-4C2A-8C6B-A5B8D171A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701D9EA6-32B9-4EBB-8E5D-010BF9A6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0C05B1A0-2753-4D7D-A3A5-7503FC92B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E8811461-C6DA-4518-AD1E-245ACA9D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01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A5974539-B9AD-431E-ABF8-956FB2C8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32A586C8-1AE7-4D17-9C72-AAF6E2989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B377941-E464-442C-A602-51DFBD99F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980B7-9261-4CC5-8E48-04E5A4890A5E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CF1F24AC-7A62-4EEB-BB52-44476578E8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47B8A04-D633-4BE4-A423-0EE863A2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35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794F623-B5E9-41C3-A633-F91F7B8507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6215FFD4-E70C-4806-AE4B-912924E80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xmlns="" id="{480AC85B-7960-554C-AE51-F93120B1AD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64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74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794F623-B5E9-41C3-A633-F91F7B8507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6215FFD4-E70C-4806-AE4B-912924E80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xmlns="" id="{480AC85B-7960-554C-AE51-F93120B1AD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6482" cy="6858000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0678" y="0"/>
            <a:ext cx="12107779" cy="2538663"/>
          </a:xfrm>
          <a:prstGeom prst="rect">
            <a:avLst/>
          </a:prstGeom>
          <a:solidFill>
            <a:srgbClr val="000080"/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>Japanese Society of </a:t>
            </a:r>
            <a:r>
              <a:rPr kumimoji="1" lang="en-US" altLang="ja-JP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>Allergology</a:t>
            </a: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> </a:t>
            </a:r>
            <a:r>
              <a:rPr kumimoji="1" lang="ja-JP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/>
            </a:r>
            <a:br>
              <a:rPr kumimoji="1" lang="ja-JP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</a:br>
            <a:r>
              <a:rPr kumimoji="1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>COI Disclosure</a:t>
            </a:r>
            <a:r>
              <a:rPr kumimoji="1" lang="ja-JP" alt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/>
            </a:r>
            <a:br>
              <a:rPr kumimoji="1" lang="ja-JP" alt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</a:br>
            <a:r>
              <a:rPr kumimoji="1" lang="ja-JP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j-cs"/>
              </a:rPr>
              <a:t>　</a:t>
            </a:r>
            <a:r>
              <a:rPr kumimoji="1" lang="en-US" altLang="ja-JP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Name of all presenters</a:t>
            </a:r>
            <a:r>
              <a:rPr kumimoji="1" lang="ja-JP" alt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：</a:t>
            </a:r>
            <a:r>
              <a:rPr kumimoji="1" lang="en-US" altLang="ja-JP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Ichiro</a:t>
            </a:r>
            <a:r>
              <a:rPr kumimoji="1" lang="ja-JP" alt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 </a:t>
            </a:r>
            <a:r>
              <a:rPr kumimoji="1" lang="en-US" altLang="ja-JP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Tokyo, Jiro Kyoto, </a:t>
            </a:r>
            <a:r>
              <a:rPr kumimoji="1" lang="ja-JP" alt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◎</a:t>
            </a:r>
            <a:r>
              <a:rPr kumimoji="1" lang="en-US" altLang="ja-JP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Sabro</a:t>
            </a:r>
            <a:r>
              <a:rPr kumimoji="1" lang="en-US" altLang="ja-JP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 Osaka (</a:t>
            </a:r>
            <a:r>
              <a:rPr kumimoji="1" lang="ja-JP" alt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◎</a:t>
            </a:r>
            <a:r>
              <a:rPr kumimoji="1" lang="en-US" altLang="ja-JP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 lead presenter)</a:t>
            </a:r>
            <a:endParaRPr kumimoji="1" lang="en-US" altLang="ja-JP" sz="2800" b="1" i="1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Calibri Light" panose="020F0302020204030204"/>
              <a:ea typeface="ＭＳ Ｐゴシック" panose="020B0600070205080204" pitchFamily="50" charset="-128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80309" y="3253985"/>
            <a:ext cx="10515600" cy="1658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ja-JP" altLang="en-US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enterprises, etc. with which there is a COI relationship to be disclosed pertaining to the topic presentation.</a:t>
            </a:r>
            <a:endParaRPr lang="en-US" altLang="ja-JP" sz="700" b="1" i="1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19922" y="5376672"/>
            <a:ext cx="8725466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*Please use this sample slide format to disclose COI status</a:t>
            </a:r>
          </a:p>
          <a:p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w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hen there are no conflicts of interest to disclose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when giving a presentation.</a:t>
            </a:r>
            <a:endParaRPr lang="ja-JP" altLang="en-US" dirty="0">
              <a:solidFill>
                <a:srgbClr val="FF0000"/>
              </a:solidFill>
              <a:latin typeface="Calibri" panose="020F0502020204030204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93321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794F623-B5E9-41C3-A633-F91F7B8507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6215FFD4-E70C-4806-AE4B-912924E80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xmlns="" id="{480AC85B-7960-554C-AE51-F93120B1AD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6482" cy="6858000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824038" y="2779205"/>
            <a:ext cx="8358187" cy="309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Enterprises, etc. with which there is a COI relationship to be disclosed pertaining to the topic presentation: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(1) Consultant:	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(2) Shareholding / profit:	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(3) Patent royalties:	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(4) Lecturer honoraria:	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(5) Manuscript fees:	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(6) Funds for sponsored/joint research:	XYZ Pharmaceuticals 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(7) Scholarship endowment:	XYZ Pharmaceuticals 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(8) Affiliation with donated courses:	Yes</a:t>
            </a:r>
            <a:r>
              <a:rPr lang="ja-JP" altLang="en-US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 </a:t>
            </a: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(XYZ Pharmaceuticals)</a:t>
            </a:r>
          </a:p>
          <a:p>
            <a:pPr marL="628650">
              <a:lnSpc>
                <a:spcPct val="80000"/>
              </a:lnSpc>
              <a:buFontTx/>
              <a:buNone/>
              <a:tabLst>
                <a:tab pos="5086350" algn="l"/>
              </a:tabLst>
              <a:defRPr/>
            </a:pPr>
            <a:r>
              <a:rPr lang="en-US" altLang="ja-JP" sz="1800" b="1" dirty="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(9) Gifts or other compensation:	No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altLang="ja-JP" sz="1800" b="1" dirty="0" smtClean="0">
              <a:solidFill>
                <a:prstClr val="black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0678" y="0"/>
            <a:ext cx="12107779" cy="2538663"/>
          </a:xfrm>
          <a:prstGeom prst="rect">
            <a:avLst/>
          </a:prstGeom>
          <a:solidFill>
            <a:srgbClr val="000080"/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48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>Japanese Society of </a:t>
            </a:r>
            <a:r>
              <a:rPr lang="en-US" altLang="ja-JP" sz="4800" b="1" dirty="0" err="1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>Allergology</a:t>
            </a:r>
            <a:r>
              <a:rPr lang="ja-JP" altLang="en-US" sz="48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> </a:t>
            </a:r>
            <a:r>
              <a:rPr lang="ja-JP" altLang="en-US" sz="66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/>
            </a:r>
            <a:br>
              <a:rPr lang="ja-JP" altLang="en-US" sz="66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</a:br>
            <a:r>
              <a:rPr lang="en-US" altLang="ja-JP" sz="48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>COI Disclosure</a:t>
            </a:r>
            <a:r>
              <a:rPr lang="ja-JP" altLang="en-US" sz="80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/>
            </a:r>
            <a:br>
              <a:rPr lang="ja-JP" altLang="en-US" sz="80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</a:br>
            <a:r>
              <a:rPr lang="ja-JP" altLang="en-US" sz="5400" b="1" dirty="0" smtClean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</a:rPr>
              <a:t>　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Name of all presenters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：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Ichiro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 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Tokyo, Jiro Kyoto, 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◎</a:t>
            </a:r>
            <a:r>
              <a:rPr lang="en-US" altLang="ja-JP" sz="2800" b="1" i="1" dirty="0" err="1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Sabro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 Osaka (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◎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Calibri Light" panose="020F0302020204030204"/>
                <a:ea typeface="ＭＳ Ｐゴシック"/>
              </a:rPr>
              <a:t> lead presenter)</a:t>
            </a:r>
            <a:endParaRPr lang="en-US" altLang="ja-JP" sz="2800" b="1" i="1" dirty="0">
              <a:solidFill>
                <a:srgbClr val="FFFF1F"/>
              </a:solidFill>
              <a:latin typeface="Calibri Light" panose="020F0302020204030204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5"/>
          <p:cNvSpPr>
            <a:spLocks noChangeArrowheads="1"/>
          </p:cNvSpPr>
          <p:nvPr/>
        </p:nvSpPr>
        <p:spPr bwMode="auto">
          <a:xfrm>
            <a:off x="7696198" y="3193543"/>
            <a:ext cx="3838577" cy="711708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*If </a:t>
            </a:r>
            <a:r>
              <a:rPr kumimoji="0" lang="en-US" altLang="ja-JP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“yes”,   leave the relevant item(s) and give </a:t>
            </a:r>
            <a:r>
              <a:rPr kumimoji="0"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name(s</a:t>
            </a:r>
            <a:r>
              <a:rPr kumimoji="0" lang="en-US" altLang="ja-JP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of company / organization concerned. </a:t>
            </a:r>
          </a:p>
          <a:p>
            <a:pPr eaLnBrk="1" hangingPunct="1"/>
            <a:r>
              <a:rPr kumimoji="0" lang="en-US" altLang="ja-JP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need to disclose the amounts. )</a:t>
            </a:r>
            <a:endParaRPr kumimoji="0" lang="ja-JP" alt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221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794F623-B5E9-41C3-A633-F91F7B8507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6215FFD4-E70C-4806-AE4B-912924E80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xmlns="" id="{480AC85B-7960-554C-AE51-F93120B1AD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64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58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88</Words>
  <Application>Microsoft Office PowerPoint</Application>
  <PresentationFormat>ユーザー設定</PresentationFormat>
  <Paragraphs>18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hwd025-T</dc:creator>
  <cp:lastModifiedBy>linkagekyoto05</cp:lastModifiedBy>
  <cp:revision>7</cp:revision>
  <dcterms:created xsi:type="dcterms:W3CDTF">2020-08-04T07:49:58Z</dcterms:created>
  <dcterms:modified xsi:type="dcterms:W3CDTF">2020-08-05T07:42:53Z</dcterms:modified>
</cp:coreProperties>
</file>