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8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77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1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338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7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02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796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2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84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2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224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94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300F-38E2-4B18-8D25-0966E68C3DCA}" type="datetimeFigureOut">
              <a:rPr kumimoji="1" lang="ja-JP" altLang="en-US" smtClean="0"/>
              <a:t>2019/7/22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DAAE9-9DF0-4448-BAE1-1400CDA5F4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11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45932"/>
            <a:ext cx="8229600" cy="893762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>
                <a:ea typeface="HG創英角ｺﾞｼｯｸUB" pitchFamily="49" charset="-128"/>
              </a:rPr>
              <a:t>筆頭演者名：　</a:t>
            </a:r>
          </a:p>
          <a:p>
            <a:endParaRPr kumimoji="1" lang="ja-JP" altLang="en-US" dirty="0"/>
          </a:p>
        </p:txBody>
      </p:sp>
      <p:sp>
        <p:nvSpPr>
          <p:cNvPr id="4" name="Rectangle 2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320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第</a:t>
            </a:r>
            <a:r>
              <a:rPr lang="en-US" altLang="ja-JP" sz="3200" kern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81</a:t>
            </a:r>
            <a:r>
              <a:rPr lang="ja-JP" altLang="en-US" sz="3200" kern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回</a:t>
            </a:r>
            <a:r>
              <a:rPr lang="ja-JP" altLang="en-US" sz="320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日本臨床外科学会総会</a:t>
            </a:r>
            <a:br>
              <a:rPr lang="ja-JP" altLang="en-US" sz="320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</a:br>
            <a:r>
              <a:rPr lang="ja-JP" altLang="en-US" sz="3200" kern="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利益相反　自己申告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539750" y="2493963"/>
            <a:ext cx="80645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750" y="3789040"/>
            <a:ext cx="8280722" cy="1034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ja-JP" altLang="en-US" sz="3600" dirty="0">
                <a:latin typeface="Arial" charset="0"/>
                <a:ea typeface="HG創英角ｺﾞｼｯｸUB" pitchFamily="49" charset="-128"/>
              </a:rPr>
              <a:t>私の今回の演題に関して</a:t>
            </a:r>
          </a:p>
          <a:p>
            <a:pPr>
              <a:lnSpc>
                <a:spcPct val="85000"/>
              </a:lnSpc>
            </a:pPr>
            <a:r>
              <a:rPr lang="ja-JP" altLang="en-US" sz="3600" dirty="0">
                <a:latin typeface="Arial" charset="0"/>
                <a:ea typeface="HG創英角ｺﾞｼｯｸUB" pitchFamily="49" charset="-128"/>
              </a:rPr>
              <a:t>開示すべき利益相反は、ありません。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410916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HG創英角ｺﾞｼｯｸUB</vt:lpstr>
      <vt:lpstr>Arial</vt:lpstr>
      <vt:lpstr>Calibri</vt:lpstr>
      <vt:lpstr>Office ​​テーマ</vt:lpstr>
      <vt:lpstr>第81回日本臨床外科学会総会 利益相反　自己申告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第81回日本臨床外科学会総会 利益相反　自己申告</dc:title>
  <dc:creator>古知屋 真友</dc:creator>
  <cp:lastModifiedBy>511福岡</cp:lastModifiedBy>
  <cp:revision>3</cp:revision>
  <dcterms:created xsi:type="dcterms:W3CDTF">2017-07-14T05:34:14Z</dcterms:created>
  <dcterms:modified xsi:type="dcterms:W3CDTF">2019-07-22T02:50:38Z</dcterms:modified>
</cp:coreProperties>
</file>