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02438" cy="9934575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8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AC59A-2813-45D8-BB89-93A6F4BA59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3519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5E13E-1576-4C82-8C80-DAD6DE8AD2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46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94D80-EF38-4638-8E70-6A131341A19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739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F89BC-89C4-4992-9C99-DE1AEB43B6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804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F1D5E-12C4-4700-A518-AB0EA38B4E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727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325D2-7929-4BA8-9CA3-59BAA85A33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4365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8556-812C-4DA7-90F2-21376DEB47B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1071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72FDA-CBA1-4C78-9019-76437F83BA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87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23220-5F77-4A60-A26B-02258097D2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2159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CC7B3-AD0E-4006-A400-02AA9618B5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9578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32CB-6A4A-4CDF-A0ED-40195A73A9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980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50" charset="-128"/>
              </a:defRPr>
            </a:lvl1pPr>
          </a:lstStyle>
          <a:p>
            <a:pPr>
              <a:defRPr/>
            </a:pPr>
            <a:fld id="{EF0E8714-9E8A-403E-95FB-F5F57CD6500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000080"/>
          </a:solidFill>
        </p:spPr>
        <p:txBody>
          <a:bodyPr/>
          <a:lstStyle/>
          <a:p>
            <a:pPr eaLnBrk="1" hangingPunct="1"/>
            <a:r>
              <a:rPr lang="ja-JP" altLang="en-US" sz="3200" dirty="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第</a:t>
            </a:r>
            <a:r>
              <a:rPr lang="en-US" altLang="ja-JP" sz="320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81</a:t>
            </a:r>
            <a:r>
              <a:rPr lang="ja-JP" altLang="en-US" sz="320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回日本臨床外科学会総会</a:t>
            </a:r>
            <a:br>
              <a:rPr lang="ja-JP" altLang="en-US" sz="320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</a:br>
            <a:r>
              <a:rPr lang="ja-JP" altLang="en-US" sz="3200">
                <a:solidFill>
                  <a:schemeClr val="bg1"/>
                </a:solidFill>
                <a:latin typeface="HG創英角ｺﾞｼｯｸUB" pitchFamily="49" charset="-128"/>
                <a:ea typeface="HG創英角ｺﾞｼｯｸUB" pitchFamily="49" charset="-128"/>
              </a:rPr>
              <a:t>利益相反　自己申告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46225"/>
            <a:ext cx="8229600" cy="649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ja-JP" altLang="en-US">
                <a:ea typeface="HG創英角ｺﾞｼｯｸUB" pitchFamily="49" charset="-128"/>
              </a:rPr>
              <a:t>筆頭演者名：　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19113" y="2241550"/>
            <a:ext cx="82296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85000"/>
              </a:lnSpc>
              <a:buFontTx/>
              <a:buNone/>
            </a:pPr>
            <a:r>
              <a:rPr lang="ja-JP" altLang="en-US" sz="2000">
                <a:ea typeface="HG創英角ｺﾞｼｯｸUB" pitchFamily="49" charset="-128"/>
              </a:rPr>
              <a:t>私の今回の演題に関して開示すべき</a:t>
            </a:r>
            <a:r>
              <a:rPr lang="en-US" altLang="ja-JP" sz="1800" b="1">
                <a:latin typeface="MS UI Gothic" pitchFamily="50" charset="-128"/>
                <a:ea typeface="MS UI Gothic" pitchFamily="50" charset="-128"/>
              </a:rPr>
              <a:t>COI</a:t>
            </a:r>
            <a:r>
              <a:rPr lang="ja-JP" altLang="en-US" sz="2000">
                <a:ea typeface="HG創英角ｺﾞｼｯｸUB" pitchFamily="49" charset="-128"/>
              </a:rPr>
              <a:t>は、以下の通りです。　</a:t>
            </a:r>
          </a:p>
        </p:txBody>
      </p:sp>
      <p:sp>
        <p:nvSpPr>
          <p:cNvPr id="2053" name="Line 6"/>
          <p:cNvSpPr>
            <a:spLocks noChangeShapeType="1"/>
          </p:cNvSpPr>
          <p:nvPr/>
        </p:nvSpPr>
        <p:spPr bwMode="auto">
          <a:xfrm>
            <a:off x="539750" y="2124075"/>
            <a:ext cx="80645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395288" y="2600325"/>
          <a:ext cx="8353425" cy="4002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9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78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2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68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金額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該当の状況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該当の有る場合、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企業名等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</a:rPr>
                        <a:t>役員・顧問職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万円以上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</a:rPr>
                        <a:t>有　・　無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</a:rPr>
                        <a:t>株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利益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万円以上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/</a:t>
                      </a: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全株式の</a:t>
                      </a: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以上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</a:rPr>
                        <a:t>有　・　無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</a:rPr>
                        <a:t>特許使用料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万円以上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</a:rPr>
                        <a:t>有　・　無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9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</a:rPr>
                        <a:t>講演料・司会料など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万円以上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</a:rPr>
                        <a:t>有　・　無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</a:rPr>
                        <a:t>原稿料など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万円以上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</a:rPr>
                        <a:t>有　・　無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</a:rPr>
                        <a:t>研究費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万円以上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</a:rPr>
                        <a:t>有　・　無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30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solidFill>
                            <a:schemeClr val="tx1"/>
                          </a:solidFill>
                          <a:effectLst/>
                        </a:rPr>
                        <a:t>その他報酬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1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ja-JP" sz="1400" kern="100" dirty="0">
                          <a:solidFill>
                            <a:schemeClr val="tx1"/>
                          </a:solidFill>
                          <a:effectLst/>
                        </a:rPr>
                        <a:t>万円以上</a:t>
                      </a:r>
                      <a:endParaRPr lang="ja-JP" sz="14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solidFill>
                            <a:schemeClr val="tx1"/>
                          </a:solidFill>
                          <a:effectLst/>
                        </a:rPr>
                        <a:t>有　・　無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800" kern="100" dirty="0">
                        <a:solidFill>
                          <a:schemeClr val="tx1"/>
                        </a:solidFill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6383" marR="56383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75</Words>
  <Application>Microsoft Office PowerPoint</Application>
  <PresentationFormat>画面に合わせる (4:3)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HG創英角ｺﾞｼｯｸUB</vt:lpstr>
      <vt:lpstr>MS UI Gothic</vt:lpstr>
      <vt:lpstr>Arial</vt:lpstr>
      <vt:lpstr>Century</vt:lpstr>
      <vt:lpstr>標準デザイン</vt:lpstr>
      <vt:lpstr>第81回日本臨床外科学会総会 利益相反　自己申告</vt:lpstr>
    </vt:vector>
  </TitlesOfParts>
  <Company>（株）コングレ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第81回日本臨床外科学会総会　利益相反</dc:title>
  <dc:creator>mai-koseki</dc:creator>
  <cp:lastModifiedBy>511福岡</cp:lastModifiedBy>
  <cp:revision>14</cp:revision>
  <dcterms:created xsi:type="dcterms:W3CDTF">2011-08-18T11:05:58Z</dcterms:created>
  <dcterms:modified xsi:type="dcterms:W3CDTF">2019-07-22T02:52:37Z</dcterms:modified>
</cp:coreProperties>
</file>