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5" d="100"/>
          <a:sy n="85" d="100"/>
        </p:scale>
        <p:origin x="1368" y="84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5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33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4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2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2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57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6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07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55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AB18-EEBD-D943-9223-739F0577205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37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2041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39572" y="985714"/>
            <a:ext cx="8241964" cy="2345669"/>
          </a:xfrm>
          <a:prstGeom prst="roundRect">
            <a:avLst>
              <a:gd name="adj" fmla="val 6667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90968" y="1093168"/>
            <a:ext cx="4939173" cy="2137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323" b="1">
                <a:latin typeface="Arial"/>
                <a:ea typeface="ＭＳ Ｐゴシック"/>
                <a:cs typeface="Arial"/>
              </a:rPr>
              <a:t>57</a:t>
            </a:r>
            <a:r>
              <a:rPr lang="ja-JP" altLang="en-US" sz="3323" b="1">
                <a:latin typeface="Arial"/>
                <a:ea typeface="ＭＳ Ｐゴシック"/>
                <a:cs typeface="Arial"/>
              </a:rPr>
              <a:t>回制</a:t>
            </a:r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癌剤適応研究会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利益相反の開示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筆頭演者名：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〇</a:t>
            </a:r>
            <a:r>
              <a:rPr lang="en-US" altLang="ja-JP" sz="3323" b="1" dirty="0">
                <a:latin typeface="Arial"/>
                <a:cs typeface="Arial"/>
              </a:rPr>
              <a:t>〇</a:t>
            </a:r>
            <a:r>
              <a:rPr lang="ja-JP" altLang="en-US" sz="3323" b="1" dirty="0">
                <a:latin typeface="Arial"/>
                <a:cs typeface="Arial"/>
              </a:rPr>
              <a:t>　</a:t>
            </a:r>
            <a:r>
              <a:rPr lang="en-US" altLang="ja-JP" sz="3323" b="1" dirty="0">
                <a:latin typeface="Arial"/>
                <a:cs typeface="Arial"/>
              </a:rPr>
              <a:t>〇〇</a:t>
            </a:r>
            <a:endParaRPr lang="ja-JP" altLang="en-US" sz="3323" b="1" dirty="0">
              <a:latin typeface="Arial"/>
              <a:cs typeface="Arial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4828" y="3539265"/>
            <a:ext cx="7672293" cy="259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31" dirty="0">
                <a:latin typeface="Arial"/>
                <a:cs typeface="Arial"/>
              </a:rPr>
              <a:t>演題発表に関連し、開示すべき利益相反関係にある企業などとして、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①　役員・顧問職：</a:t>
            </a:r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②　株：	</a:t>
            </a:r>
            <a:r>
              <a:rPr lang="en-US" altLang="ja-JP" sz="2031" dirty="0">
                <a:latin typeface="Arial"/>
                <a:cs typeface="Arial"/>
              </a:rPr>
              <a:t>	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③　特許使用料：</a:t>
            </a:r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④　講演料など：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⑤　原稿料など：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⑥　研究費：</a:t>
            </a:r>
            <a:r>
              <a:rPr lang="en-US" altLang="ja-JP" sz="2031" dirty="0">
                <a:latin typeface="Arial"/>
                <a:cs typeface="Arial"/>
              </a:rPr>
              <a:t>			</a:t>
            </a:r>
            <a:r>
              <a:rPr lang="ja-JP" altLang="en-US" sz="2031" dirty="0">
                <a:latin typeface="Arial"/>
                <a:cs typeface="Arial"/>
              </a:rPr>
              <a:t>○○製薬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⑦　その他報酬：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290434656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>徳島大学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森根 裕二</dc:creator>
  <cp:lastModifiedBy>Linkage 02</cp:lastModifiedBy>
  <cp:revision>17</cp:revision>
  <dcterms:created xsi:type="dcterms:W3CDTF">2017-01-23T06:34:14Z</dcterms:created>
  <dcterms:modified xsi:type="dcterms:W3CDTF">2024-10-01T06:14:31Z</dcterms:modified>
</cp:coreProperties>
</file>