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108" y="648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041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39572" y="992510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0968" y="1099962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57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回制癌剤適応研究会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808" y="4385160"/>
            <a:ext cx="7457491" cy="887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演題発表に関連し、開示すべき利益相反関係にある</a:t>
            </a:r>
            <a:endParaRPr lang="en-US" altLang="ja-JP" sz="2585" dirty="0">
              <a:latin typeface="Lucida Sans Unicode" charset="0"/>
              <a:ea typeface="ＭＳ Ｐゴシック" charset="0"/>
            </a:endParaRPr>
          </a:p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043465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ホワイト</vt:lpstr>
      <vt:lpstr>PowerPoint プレゼンテーション</vt:lpstr>
    </vt:vector>
  </TitlesOfParts>
  <Company>徳島大学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森根 裕二</dc:creator>
  <cp:lastModifiedBy>Linkage 02</cp:lastModifiedBy>
  <cp:revision>15</cp:revision>
  <dcterms:created xsi:type="dcterms:W3CDTF">2017-01-23T06:34:14Z</dcterms:created>
  <dcterms:modified xsi:type="dcterms:W3CDTF">2024-10-01T06:12:41Z</dcterms:modified>
</cp:coreProperties>
</file>