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79" d="100"/>
          <a:sy n="79" d="100"/>
        </p:scale>
        <p:origin x="108" y="648"/>
      </p:cViewPr>
      <p:guideLst>
        <p:guide orient="horz" pos="2160"/>
        <p:guide pos="28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48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951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2" y="274642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033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4448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320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815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4"/>
            <a:ext cx="43815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23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3576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653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630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079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558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4AB18-EEBD-D943-9223-739F0577205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637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22041" rtl="0" eaLnBrk="1" latinLnBrk="0" hangingPunct="1"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6531" indent="-316531" algn="l" defTabSz="422041" rtl="0" eaLnBrk="1" latinLnBrk="0" hangingPunct="1">
        <a:spcBef>
          <a:spcPct val="20000"/>
        </a:spcBef>
        <a:buFont typeface="Arial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defTabSz="422041" rtl="0" eaLnBrk="1" latinLnBrk="0" hangingPunct="1">
        <a:spcBef>
          <a:spcPct val="20000"/>
        </a:spcBef>
        <a:buFont typeface="Arial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422041" rtl="0" eaLnBrk="1" latinLnBrk="0" hangingPunct="1">
        <a:spcBef>
          <a:spcPct val="20000"/>
        </a:spcBef>
        <a:buFont typeface="Arial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422041" rtl="0" eaLnBrk="1" latinLnBrk="0" hangingPunct="1">
        <a:spcBef>
          <a:spcPct val="20000"/>
        </a:spcBef>
        <a:buFont typeface="Arial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422041" rtl="0" eaLnBrk="1" latinLnBrk="0" hangingPunct="1">
        <a:spcBef>
          <a:spcPct val="20000"/>
        </a:spcBef>
        <a:buFont typeface="Arial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422041" rtl="0" eaLnBrk="1" latinLnBrk="0" hangingPunct="1">
        <a:spcBef>
          <a:spcPct val="20000"/>
        </a:spcBef>
        <a:buFont typeface="Arial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422041" rtl="0" eaLnBrk="1" latinLnBrk="0" hangingPunct="1">
        <a:spcBef>
          <a:spcPct val="20000"/>
        </a:spcBef>
        <a:buFont typeface="Arial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422041" rtl="0" eaLnBrk="1" latinLnBrk="0" hangingPunct="1">
        <a:spcBef>
          <a:spcPct val="20000"/>
        </a:spcBef>
        <a:buFont typeface="Arial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422041" rtl="0" eaLnBrk="1" latinLnBrk="0" hangingPunct="1">
        <a:spcBef>
          <a:spcPct val="20000"/>
        </a:spcBef>
        <a:buFont typeface="Arial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439572" y="992510"/>
            <a:ext cx="8241964" cy="2345669"/>
          </a:xfrm>
          <a:prstGeom prst="roundRect">
            <a:avLst>
              <a:gd name="adj" fmla="val 6667"/>
            </a:avLst>
          </a:prstGeom>
          <a:solidFill>
            <a:srgbClr val="66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90968" y="1099962"/>
            <a:ext cx="4939173" cy="21377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323" b="1" dirty="0">
                <a:latin typeface="Arial"/>
                <a:ea typeface="ＭＳ Ｐゴシック"/>
                <a:cs typeface="Arial"/>
              </a:rPr>
              <a:t>第</a:t>
            </a:r>
            <a:r>
              <a:rPr lang="en-US" altLang="ja-JP" sz="3323" b="1" dirty="0">
                <a:latin typeface="Arial"/>
                <a:ea typeface="ＭＳ Ｐゴシック"/>
                <a:cs typeface="Arial"/>
              </a:rPr>
              <a:t>57</a:t>
            </a:r>
            <a:r>
              <a:rPr lang="ja-JP" altLang="en-US" sz="3323" b="1" dirty="0">
                <a:latin typeface="Arial"/>
                <a:ea typeface="ＭＳ Ｐゴシック"/>
                <a:cs typeface="Arial"/>
              </a:rPr>
              <a:t>回制癌剤適応研究会</a:t>
            </a:r>
            <a:endParaRPr lang="en-US" altLang="ja-JP" sz="3323" b="1" dirty="0">
              <a:latin typeface="Arial"/>
              <a:ea typeface="ＭＳ Ｐゴシック"/>
              <a:cs typeface="Arial"/>
            </a:endParaRPr>
          </a:p>
          <a:p>
            <a:pPr algn="ctr"/>
            <a:r>
              <a:rPr lang="ja-JP" altLang="en-US" sz="3323" b="1" dirty="0">
                <a:latin typeface="Arial"/>
                <a:ea typeface="ＭＳ Ｐゴシック"/>
                <a:cs typeface="Arial"/>
              </a:rPr>
              <a:t>利益相反の開示</a:t>
            </a:r>
            <a:endParaRPr lang="en-US" altLang="ja-JP" sz="3323" b="1" dirty="0">
              <a:latin typeface="Arial"/>
              <a:ea typeface="ＭＳ Ｐゴシック"/>
              <a:cs typeface="Arial"/>
            </a:endParaRPr>
          </a:p>
          <a:p>
            <a:pPr algn="ctr"/>
            <a:endParaRPr lang="en-US" altLang="ja-JP" sz="3323" b="1" dirty="0">
              <a:latin typeface="Arial"/>
              <a:ea typeface="ＭＳ Ｐゴシック"/>
              <a:cs typeface="Arial"/>
            </a:endParaRPr>
          </a:p>
          <a:p>
            <a:pPr algn="ctr"/>
            <a:r>
              <a:rPr lang="ja-JP" altLang="en-US" sz="3323" b="1" dirty="0">
                <a:latin typeface="Arial"/>
                <a:ea typeface="ＭＳ Ｐゴシック"/>
                <a:cs typeface="Arial"/>
              </a:rPr>
              <a:t>筆頭演者名：</a:t>
            </a:r>
            <a:r>
              <a:rPr lang="en-US" altLang="ja-JP" sz="3323" b="1" dirty="0">
                <a:latin typeface="Arial"/>
                <a:ea typeface="ＭＳ Ｐゴシック"/>
                <a:cs typeface="Arial"/>
              </a:rPr>
              <a:t>〇</a:t>
            </a:r>
            <a:r>
              <a:rPr lang="en-US" altLang="ja-JP" sz="3323" b="1" dirty="0">
                <a:latin typeface="Arial"/>
                <a:cs typeface="Arial"/>
              </a:rPr>
              <a:t>〇</a:t>
            </a:r>
            <a:r>
              <a:rPr lang="ja-JP" altLang="en-US" sz="3323" b="1" dirty="0">
                <a:latin typeface="Arial"/>
                <a:cs typeface="Arial"/>
              </a:rPr>
              <a:t>　</a:t>
            </a:r>
            <a:r>
              <a:rPr lang="en-US" altLang="ja-JP" sz="3323" b="1" dirty="0">
                <a:latin typeface="Arial"/>
                <a:cs typeface="Arial"/>
              </a:rPr>
              <a:t>〇〇</a:t>
            </a:r>
            <a:endParaRPr lang="ja-JP" altLang="en-US" sz="3323" b="1" dirty="0">
              <a:latin typeface="Arial"/>
              <a:cs typeface="Arial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31808" y="4385160"/>
            <a:ext cx="7457491" cy="8879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585" dirty="0">
                <a:latin typeface="Lucida Sans Unicode" charset="0"/>
                <a:ea typeface="ＭＳ Ｐゴシック" charset="0"/>
              </a:rPr>
              <a:t>演題発表に関連し、開示すべき利益相反関係にある</a:t>
            </a:r>
            <a:endParaRPr lang="en-US" altLang="ja-JP" sz="2585" dirty="0">
              <a:latin typeface="Lucida Sans Unicode" charset="0"/>
              <a:ea typeface="ＭＳ Ｐゴシック" charset="0"/>
            </a:endParaRPr>
          </a:p>
          <a:p>
            <a:pPr algn="ctr"/>
            <a:r>
              <a:rPr lang="ja-JP" altLang="en-US" sz="2585" dirty="0">
                <a:latin typeface="Lucida Sans Unicode" charset="0"/>
                <a:ea typeface="ＭＳ Ｐゴシック" charset="0"/>
              </a:rPr>
              <a:t>企業などはありません。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2904346563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32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Lucida Sans Unicode</vt:lpstr>
      <vt:lpstr>ホワイト</vt:lpstr>
      <vt:lpstr>PowerPoint プレゼンテーション</vt:lpstr>
    </vt:vector>
  </TitlesOfParts>
  <Company>徳島大学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森根 裕二</dc:creator>
  <cp:lastModifiedBy>Linkage 02</cp:lastModifiedBy>
  <cp:revision>15</cp:revision>
  <dcterms:created xsi:type="dcterms:W3CDTF">2017-01-23T06:34:14Z</dcterms:created>
  <dcterms:modified xsi:type="dcterms:W3CDTF">2024-10-01T06:12:41Z</dcterms:modified>
</cp:coreProperties>
</file>