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85" d="100"/>
          <a:sy n="85" d="100"/>
        </p:scale>
        <p:origin x="558" y="84"/>
      </p:cViewPr>
      <p:guideLst>
        <p:guide orient="horz" pos="2160"/>
        <p:guide pos="381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4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95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575800" y="274643"/>
            <a:ext cx="29718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60401" y="274643"/>
            <a:ext cx="87122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33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44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320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60400" y="1600205"/>
            <a:ext cx="58420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705600" y="1600205"/>
            <a:ext cx="58420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2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57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65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63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07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55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37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2041" rtl="0" eaLnBrk="1" latinLnBrk="0" hangingPunct="1"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422041" rtl="0" eaLnBrk="1" latinLnBrk="0" hangingPunct="1">
        <a:spcBef>
          <a:spcPct val="20000"/>
        </a:spcBef>
        <a:buFont typeface="Arial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422041" rtl="0" eaLnBrk="1" latinLnBrk="0" hangingPunct="1">
        <a:spcBef>
          <a:spcPct val="20000"/>
        </a:spcBef>
        <a:buFont typeface="Arial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422041" rtl="0" eaLnBrk="1" latinLnBrk="0" hangingPunct="1">
        <a:spcBef>
          <a:spcPct val="20000"/>
        </a:spcBef>
        <a:buFont typeface="Arial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422041" rtl="0" eaLnBrk="1" latinLnBrk="0" hangingPunct="1">
        <a:spcBef>
          <a:spcPct val="20000"/>
        </a:spcBef>
        <a:buFont typeface="Arial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422041" rtl="0" eaLnBrk="1" latinLnBrk="0" hangingPunct="1">
        <a:spcBef>
          <a:spcPct val="20000"/>
        </a:spcBef>
        <a:buFont typeface="Arial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1963572" y="992513"/>
            <a:ext cx="8241964" cy="2345669"/>
          </a:xfrm>
          <a:prstGeom prst="roundRect">
            <a:avLst>
              <a:gd name="adj" fmla="val 6667"/>
            </a:avLst>
          </a:prstGeom>
          <a:solidFill>
            <a:srgbClr val="66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14971" y="1099965"/>
            <a:ext cx="4939173" cy="2137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第</a:t>
            </a:r>
            <a:r>
              <a:rPr lang="en-US" altLang="ja-JP" sz="3323" b="1" dirty="0">
                <a:latin typeface="Arial"/>
                <a:ea typeface="ＭＳ Ｐゴシック"/>
                <a:cs typeface="Arial"/>
              </a:rPr>
              <a:t>57</a:t>
            </a:r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回制癌剤適応研究会</a:t>
            </a:r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利益相反の開示</a:t>
            </a:r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筆頭演者名：</a:t>
            </a:r>
            <a:r>
              <a:rPr lang="en-US" altLang="ja-JP" sz="3323" b="1" dirty="0">
                <a:latin typeface="Arial"/>
                <a:ea typeface="ＭＳ Ｐゴシック"/>
                <a:cs typeface="Arial"/>
              </a:rPr>
              <a:t>〇</a:t>
            </a:r>
            <a:r>
              <a:rPr lang="en-US" altLang="ja-JP" sz="3323" b="1" dirty="0">
                <a:latin typeface="Arial"/>
                <a:cs typeface="Arial"/>
              </a:rPr>
              <a:t>〇</a:t>
            </a:r>
            <a:r>
              <a:rPr lang="ja-JP" altLang="en-US" sz="3323" b="1" dirty="0">
                <a:latin typeface="Arial"/>
                <a:cs typeface="Arial"/>
              </a:rPr>
              <a:t>　</a:t>
            </a:r>
            <a:r>
              <a:rPr lang="en-US" altLang="ja-JP" sz="3323" b="1" dirty="0">
                <a:latin typeface="Arial"/>
                <a:cs typeface="Arial"/>
              </a:rPr>
              <a:t>〇〇</a:t>
            </a:r>
            <a:endParaRPr lang="ja-JP" altLang="en-US" sz="3323" b="1" dirty="0">
              <a:latin typeface="Arial"/>
              <a:cs typeface="Arial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55811" y="4385163"/>
            <a:ext cx="7457491" cy="8879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585" dirty="0">
                <a:latin typeface="Lucida Sans Unicode" charset="0"/>
                <a:ea typeface="ＭＳ Ｐゴシック" charset="0"/>
              </a:rPr>
              <a:t>演題発表に関連し、開示すべき利益相反関係にある</a:t>
            </a:r>
            <a:endParaRPr lang="en-US" altLang="ja-JP" sz="2585" dirty="0">
              <a:latin typeface="Lucida Sans Unicode" charset="0"/>
              <a:ea typeface="ＭＳ Ｐゴシック" charset="0"/>
            </a:endParaRPr>
          </a:p>
          <a:p>
            <a:pPr algn="ctr"/>
            <a:r>
              <a:rPr lang="ja-JP" altLang="en-US" sz="2585" dirty="0">
                <a:latin typeface="Lucida Sans Unicode" charset="0"/>
                <a:ea typeface="ＭＳ Ｐゴシック" charset="0"/>
              </a:rPr>
              <a:t>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817055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1963572" y="985717"/>
            <a:ext cx="8241964" cy="2345669"/>
          </a:xfrm>
          <a:prstGeom prst="roundRect">
            <a:avLst>
              <a:gd name="adj" fmla="val 6667"/>
            </a:avLst>
          </a:prstGeom>
          <a:solidFill>
            <a:srgbClr val="66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14971" y="1093171"/>
            <a:ext cx="4939173" cy="2137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第</a:t>
            </a:r>
            <a:r>
              <a:rPr lang="en-US" altLang="ja-JP" sz="3323" b="1">
                <a:latin typeface="Arial"/>
                <a:ea typeface="ＭＳ Ｐゴシック"/>
                <a:cs typeface="Arial"/>
              </a:rPr>
              <a:t>57</a:t>
            </a:r>
            <a:r>
              <a:rPr lang="ja-JP" altLang="en-US" sz="3323" b="1">
                <a:latin typeface="Arial"/>
                <a:ea typeface="ＭＳ Ｐゴシック"/>
                <a:cs typeface="Arial"/>
              </a:rPr>
              <a:t>回制</a:t>
            </a:r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癌剤適応研究会</a:t>
            </a:r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利益相反の開示</a:t>
            </a:r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筆頭演者名：</a:t>
            </a:r>
            <a:r>
              <a:rPr lang="en-US" altLang="ja-JP" sz="3323" b="1" dirty="0">
                <a:latin typeface="Arial"/>
                <a:ea typeface="ＭＳ Ｐゴシック"/>
                <a:cs typeface="Arial"/>
              </a:rPr>
              <a:t>〇</a:t>
            </a:r>
            <a:r>
              <a:rPr lang="en-US" altLang="ja-JP" sz="3323" b="1" dirty="0">
                <a:latin typeface="Arial"/>
                <a:cs typeface="Arial"/>
              </a:rPr>
              <a:t>〇</a:t>
            </a:r>
            <a:r>
              <a:rPr lang="ja-JP" altLang="en-US" sz="3323" b="1" dirty="0">
                <a:latin typeface="Arial"/>
                <a:cs typeface="Arial"/>
              </a:rPr>
              <a:t>　</a:t>
            </a:r>
            <a:r>
              <a:rPr lang="en-US" altLang="ja-JP" sz="3323" b="1" dirty="0">
                <a:latin typeface="Arial"/>
                <a:cs typeface="Arial"/>
              </a:rPr>
              <a:t>〇〇</a:t>
            </a:r>
            <a:endParaRPr lang="ja-JP" altLang="en-US" sz="3323" b="1" dirty="0">
              <a:latin typeface="Arial"/>
              <a:cs typeface="Arial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58831" y="3539268"/>
            <a:ext cx="7672293" cy="2592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31" dirty="0">
                <a:latin typeface="Arial"/>
                <a:cs typeface="Arial"/>
              </a:rPr>
              <a:t>演題発表に関連し、開示すべき利益相反関係にある企業などとして、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①　役員・顧問職：</a:t>
            </a:r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②　株：	</a:t>
            </a:r>
            <a:r>
              <a:rPr lang="en-US" altLang="ja-JP" sz="2031" dirty="0">
                <a:latin typeface="Arial"/>
                <a:cs typeface="Arial"/>
              </a:rPr>
              <a:t>		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③　特許使用料：</a:t>
            </a:r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④　講演料など：</a:t>
            </a:r>
            <a:r>
              <a:rPr lang="en-US" altLang="ja-JP" sz="2031" dirty="0">
                <a:latin typeface="Arial"/>
                <a:cs typeface="Arial"/>
              </a:rPr>
              <a:t>	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⑤　原稿料など：</a:t>
            </a:r>
            <a:r>
              <a:rPr lang="en-US" altLang="ja-JP" sz="2031" dirty="0">
                <a:latin typeface="Arial"/>
                <a:cs typeface="Arial"/>
              </a:rPr>
              <a:t>	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⑥　研究費：</a:t>
            </a:r>
            <a:r>
              <a:rPr lang="en-US" altLang="ja-JP" sz="2031" dirty="0">
                <a:latin typeface="Arial"/>
                <a:cs typeface="Arial"/>
              </a:rPr>
              <a:t>			</a:t>
            </a:r>
            <a:r>
              <a:rPr lang="ja-JP" altLang="en-US" sz="2031" dirty="0">
                <a:latin typeface="Arial"/>
                <a:cs typeface="Arial"/>
              </a:rPr>
              <a:t>○○製薬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⑦　その他報酬：</a:t>
            </a:r>
            <a:r>
              <a:rPr lang="en-US" altLang="ja-JP" sz="2031" dirty="0">
                <a:latin typeface="Arial"/>
                <a:cs typeface="Arial"/>
              </a:rPr>
              <a:t>	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</p:txBody>
      </p:sp>
    </p:spTree>
    <p:extLst>
      <p:ext uri="{BB962C8B-B14F-4D97-AF65-F5344CB8AC3E}">
        <p14:creationId xmlns:p14="http://schemas.microsoft.com/office/powerpoint/2010/main" val="290434656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123</Words>
  <Application>Microsoft Office PowerPoint</Application>
  <PresentationFormat>ワイド画面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Lucida Sans Unicode</vt:lpstr>
      <vt:lpstr>ホワイト</vt:lpstr>
      <vt:lpstr>PowerPoint プレゼンテーション</vt:lpstr>
      <vt:lpstr>PowerPoint プレゼンテーション</vt:lpstr>
    </vt:vector>
  </TitlesOfParts>
  <Company>徳島大学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森根 裕二</dc:creator>
  <cp:lastModifiedBy>Linkage 02</cp:lastModifiedBy>
  <cp:revision>21</cp:revision>
  <dcterms:created xsi:type="dcterms:W3CDTF">2017-01-23T06:34:14Z</dcterms:created>
  <dcterms:modified xsi:type="dcterms:W3CDTF">2025-01-20T07:37:10Z</dcterms:modified>
</cp:coreProperties>
</file>