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906000" cy="6858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57DEB"/>
    <a:srgbClr val="00FF00"/>
    <a:srgbClr val="0037A4"/>
    <a:srgbClr val="000099"/>
    <a:srgbClr val="EECACA"/>
    <a:srgbClr val="E3C3FD"/>
    <a:srgbClr val="DCB6FC"/>
    <a:srgbClr val="FCB504"/>
    <a:srgbClr val="F38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1021" autoAdjust="0"/>
  </p:normalViewPr>
  <p:slideViewPr>
    <p:cSldViewPr snapToGrid="0">
      <p:cViewPr varScale="1">
        <p:scale>
          <a:sx n="100" d="100"/>
          <a:sy n="100" d="100"/>
        </p:scale>
        <p:origin x="178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08" y="-108"/>
      </p:cViewPr>
      <p:guideLst>
        <p:guide orient="horz" pos="3155"/>
        <p:guide pos="2169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7806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50888"/>
            <a:ext cx="54276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232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DEB-89FF-4C00-88DA-DD56D0083F0C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EC4D-AACA-4BAE-8EAA-2A66747D68BC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A933-51AD-4017-BA63-5CF4F21F6524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73F0-2578-42EA-89D5-500297FB74C7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9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7B22-62AC-487A-A204-F67F35929CCC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1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E190-BE01-4F41-8CE0-663109928050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5965-50B8-4A71-8B64-1A750CB2A015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9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9360-31AE-46FB-94B9-12FCA59F24F1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EE22-E9C0-4478-A907-4771089DD285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C52A-46F0-4454-86DB-704B39764A22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1AB2-4E61-47C9-8555-98BC70E7F310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9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7744-C866-4F45-ABBE-37633327A6E7}" type="datetime1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kumimoji="1" lang="en-US" altLang="ja-JP" sz="3600" dirty="0"/>
              <a:t>A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学術講演会口頭発表時、申告すべきＣＯＩ状態がない時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173" y="5323437"/>
            <a:ext cx="86773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演題発表に関連し，開示すべきＣＯ Ｉ 関係にある </a:t>
            </a:r>
            <a:endParaRPr lang="en-US" altLang="ja-JP" sz="3200" dirty="0"/>
          </a:p>
          <a:p>
            <a:r>
              <a:rPr lang="ja-JP" altLang="en-US" sz="3200" dirty="0"/>
              <a:t>企業などはありません。 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342194"/>
            <a:ext cx="9406550" cy="3293209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endParaRPr lang="ja-JP" altLang="en-US" sz="1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/>
            <a:endParaRPr lang="ja-JP" altLang="en-US" sz="1600" dirty="0">
              <a:latin typeface="ＭＳ Ｐゴシック" panose="020B0600070205080204" pitchFamily="50" charset="-128"/>
            </a:endParaRPr>
          </a:p>
          <a:p>
            <a:pPr algn="ctr"/>
            <a:r>
              <a:rPr lang="zh-TW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</a:t>
            </a:r>
            <a:endParaRPr lang="en-US" altLang="zh-TW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40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 一般社団法人日本膵・膵島移植学会</a:t>
            </a:r>
            <a:endParaRPr lang="en-US" altLang="zh-TW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zh-TW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zh-TW" sz="2800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ja-JP" altLang="en-US" sz="4400" i="1" dirty="0"/>
          </a:p>
        </p:txBody>
      </p:sp>
      <p:pic>
        <p:nvPicPr>
          <p:cNvPr id="10" name="図 9" descr="テキスト&#10;&#10;自動的に生成された説明">
            <a:extLst>
              <a:ext uri="{FF2B5EF4-FFF2-40B4-BE49-F238E27FC236}">
                <a16:creationId xmlns:a16="http://schemas.microsoft.com/office/drawing/2014/main" id="{3E767482-EB8F-4F35-89E5-4BD929A816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891"/>
          <a:stretch/>
        </p:blipFill>
        <p:spPr>
          <a:xfrm>
            <a:off x="43442" y="1540794"/>
            <a:ext cx="1843591" cy="189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8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lang="en-US" altLang="ja-JP" sz="3600" dirty="0"/>
              <a:t>B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学術講演会口頭発表時、申告すべきＣＯＩ状態がある時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531" y="3287675"/>
            <a:ext cx="9964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演題発表に関連し、開示すべき</a:t>
            </a:r>
            <a:r>
              <a:rPr lang="zh-TW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ＣＯＩ</a:t>
            </a:r>
            <a:r>
              <a:rPr lang="ja-JP" altLang="en-US" sz="2800" dirty="0"/>
              <a:t>関係にある企業などとして、</a:t>
            </a:r>
            <a:endParaRPr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025322"/>
            <a:ext cx="9406550" cy="2246769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　　　　　　　　　</a:t>
            </a:r>
            <a:endParaRPr lang="en-US" altLang="ja-JP" sz="1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ja-JP" altLang="en-US" sz="40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一般社団法人日本膵・膵島移植学会</a:t>
            </a:r>
            <a:r>
              <a:rPr lang="zh-TW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en-US" altLang="zh-TW" sz="2800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ja-JP" altLang="en-US" sz="1600" i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9658" y="3787920"/>
            <a:ext cx="5423034" cy="324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①顧問：                                  なし </a:t>
            </a:r>
          </a:p>
          <a:p>
            <a:r>
              <a:rPr lang="ja-JP" altLang="en-US" sz="2000" dirty="0"/>
              <a:t>②株保有・利益：                   なし </a:t>
            </a:r>
          </a:p>
          <a:p>
            <a:r>
              <a:rPr lang="ja-JP" altLang="en-US" sz="2000" dirty="0"/>
              <a:t>③特許使用料：                     なし </a:t>
            </a:r>
          </a:p>
          <a:p>
            <a:r>
              <a:rPr lang="ja-JP" altLang="en-US" sz="2000" dirty="0"/>
              <a:t>④講演料：                              なし </a:t>
            </a:r>
          </a:p>
          <a:p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                     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 </a:t>
            </a:r>
          </a:p>
          <a:p>
            <a:r>
              <a:rPr lang="ja-JP" altLang="en-US" sz="2000" dirty="0"/>
              <a:t>⑥受託研究・共同研究費： ○○製薬 </a:t>
            </a:r>
          </a:p>
          <a:p>
            <a:r>
              <a:rPr lang="ja-JP" altLang="en-US" sz="2000" dirty="0"/>
              <a:t>⑦奨学寄付金：                     ○○製薬 </a:t>
            </a:r>
          </a:p>
          <a:p>
            <a:r>
              <a:rPr lang="ja-JP" altLang="en-US" sz="2000" dirty="0"/>
              <a:t>⑧寄付講座所属：                あり（○○製薬） </a:t>
            </a:r>
          </a:p>
          <a:p>
            <a:r>
              <a:rPr lang="ja-JP" altLang="en-US" sz="2000" dirty="0"/>
              <a:t>⑨贈答品などの報酬：        なし </a:t>
            </a:r>
          </a:p>
          <a:p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6115993" y="4618439"/>
            <a:ext cx="4953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ja-JP" altLang="en-US" sz="1400" i="1" u="sng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400" i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金額の記載は不要 </a:t>
            </a:r>
            <a:endParaRPr lang="ja-JP" altLang="en-US" sz="2400" i="1" u="sng" dirty="0"/>
          </a:p>
        </p:txBody>
      </p:sp>
      <p:pic>
        <p:nvPicPr>
          <p:cNvPr id="10" name="図 9" descr="テキスト&#10;&#10;自動的に生成された説明">
            <a:extLst>
              <a:ext uri="{FF2B5EF4-FFF2-40B4-BE49-F238E27FC236}">
                <a16:creationId xmlns:a16="http://schemas.microsoft.com/office/drawing/2014/main" id="{7D723564-ABCA-4630-B8AC-032104C192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" t="6630" r="77674" b="5761"/>
          <a:stretch/>
        </p:blipFill>
        <p:spPr>
          <a:xfrm>
            <a:off x="331861" y="1050199"/>
            <a:ext cx="1310186" cy="129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0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6981</TotalTime>
  <Words>178</Words>
  <Application>Microsoft Office PowerPoint</Application>
  <PresentationFormat>A4 210 x 297 mm</PresentationFormat>
  <Paragraphs>30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様式A</vt:lpstr>
      <vt:lpstr>様式B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免疫抑制剤</dc:title>
  <dc:creator>user</dc:creator>
  <cp:lastModifiedBy>linkage南 大阪国際交流センター</cp:lastModifiedBy>
  <cp:revision>327</cp:revision>
  <cp:lastPrinted>2015-05-20T03:35:22Z</cp:lastPrinted>
  <dcterms:created xsi:type="dcterms:W3CDTF">2015-02-02T00:10:56Z</dcterms:created>
  <dcterms:modified xsi:type="dcterms:W3CDTF">2024-10-08T06:36:00Z</dcterms:modified>
</cp:coreProperties>
</file>