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2680613" cy="50399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16" d="100"/>
          <a:sy n="16" d="100"/>
        </p:scale>
        <p:origin x="40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5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4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2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22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71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72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4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25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13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72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22E9-5E56-474C-8C5D-6B7569618DB5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A52C6-1396-4183-98D0-DD45275CE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92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E21C5F6-2460-413C-B869-DB20B2F9FF66}"/>
              </a:ext>
            </a:extLst>
          </p:cNvPr>
          <p:cNvSpPr/>
          <p:nvPr/>
        </p:nvSpPr>
        <p:spPr>
          <a:xfrm>
            <a:off x="5040614" y="2383"/>
            <a:ext cx="1764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600" b="1" dirty="0">
                <a:solidFill>
                  <a:schemeClr val="tx1"/>
                </a:solidFill>
                <a:latin typeface="+mn-ea"/>
              </a:rPr>
              <a:t>演題名・演者名・所属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A36933-11B2-476E-A031-A15258B2783F}"/>
              </a:ext>
            </a:extLst>
          </p:cNvPr>
          <p:cNvSpPr/>
          <p:nvPr/>
        </p:nvSpPr>
        <p:spPr>
          <a:xfrm>
            <a:off x="614" y="2383"/>
            <a:ext cx="504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600" b="1" dirty="0">
                <a:solidFill>
                  <a:schemeClr val="tx1"/>
                </a:solidFill>
                <a:latin typeface="+mn-ea"/>
              </a:rPr>
              <a:t>演題番号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3F5CC2-F0A3-4F2B-B34A-6BF5332D9BBC}"/>
              </a:ext>
            </a:extLst>
          </p:cNvPr>
          <p:cNvSpPr/>
          <p:nvPr/>
        </p:nvSpPr>
        <p:spPr>
          <a:xfrm>
            <a:off x="286459" y="23745732"/>
            <a:ext cx="2210769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735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ポスターはこのページに作成してください。</a:t>
            </a:r>
            <a:endParaRPr lang="en-US" altLang="ja-JP" sz="735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735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735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C914832A-CFE4-43BA-B4DA-40A6E8313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760" y="47814271"/>
            <a:ext cx="8373353" cy="2354491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b="1" dirty="0"/>
              <a:t>筆頭演者、共同演者において、開示すべき</a:t>
            </a:r>
          </a:p>
          <a:p>
            <a:pPr algn="ctr">
              <a:spcBef>
                <a:spcPct val="0"/>
              </a:spcBef>
              <a:buNone/>
            </a:pPr>
            <a:r>
              <a:rPr lang="ja-JP" altLang="en-US" b="1" dirty="0"/>
              <a:t>利益相反（</a:t>
            </a:r>
            <a:r>
              <a:rPr lang="en-US" altLang="ja-JP" b="1" dirty="0"/>
              <a:t>COI</a:t>
            </a:r>
            <a:r>
              <a:rPr lang="ja-JP" altLang="en-US" b="1" dirty="0"/>
              <a:t>） 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3810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47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kyushu_500</dc:creator>
  <cp:lastModifiedBy>kyushu_500</cp:lastModifiedBy>
  <cp:revision>13</cp:revision>
  <cp:lastPrinted>2020-04-20T06:19:25Z</cp:lastPrinted>
  <dcterms:created xsi:type="dcterms:W3CDTF">2020-04-20T02:25:25Z</dcterms:created>
  <dcterms:modified xsi:type="dcterms:W3CDTF">2020-04-20T07:22:38Z</dcterms:modified>
</cp:coreProperties>
</file>