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2680613" cy="50399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16" d="100"/>
          <a:sy n="16" d="100"/>
        </p:scale>
        <p:origin x="40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5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4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22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71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72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4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25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13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72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92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E21C5F6-2460-413C-B869-DB20B2F9FF66}"/>
              </a:ext>
            </a:extLst>
          </p:cNvPr>
          <p:cNvSpPr/>
          <p:nvPr/>
        </p:nvSpPr>
        <p:spPr>
          <a:xfrm>
            <a:off x="5040614" y="2383"/>
            <a:ext cx="1764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600" b="1" dirty="0">
                <a:solidFill>
                  <a:schemeClr val="tx1"/>
                </a:solidFill>
                <a:latin typeface="+mn-ea"/>
              </a:rPr>
              <a:t>演題名・演者名・所属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A36933-11B2-476E-A031-A15258B2783F}"/>
              </a:ext>
            </a:extLst>
          </p:cNvPr>
          <p:cNvSpPr/>
          <p:nvPr/>
        </p:nvSpPr>
        <p:spPr>
          <a:xfrm>
            <a:off x="614" y="2383"/>
            <a:ext cx="504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600" b="1" dirty="0">
                <a:solidFill>
                  <a:schemeClr val="tx1"/>
                </a:solidFill>
                <a:latin typeface="+mn-ea"/>
              </a:rPr>
              <a:t>演題番号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3F5CC2-F0A3-4F2B-B34A-6BF5332D9BBC}"/>
              </a:ext>
            </a:extLst>
          </p:cNvPr>
          <p:cNvSpPr/>
          <p:nvPr/>
        </p:nvSpPr>
        <p:spPr>
          <a:xfrm>
            <a:off x="286459" y="23745732"/>
            <a:ext cx="2210769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735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ポスターはこのページに作成してください。</a:t>
            </a:r>
            <a:endParaRPr lang="en-US" altLang="ja-JP" sz="735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735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735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19768A7-AD0F-4E38-AB19-EF9E22C22999}"/>
              </a:ext>
            </a:extLst>
          </p:cNvPr>
          <p:cNvSpPr txBox="1">
            <a:spLocks noChangeArrowheads="1"/>
          </p:cNvSpPr>
          <p:nvPr/>
        </p:nvSpPr>
        <p:spPr>
          <a:xfrm>
            <a:off x="11340306" y="46405800"/>
            <a:ext cx="11340308" cy="3991770"/>
          </a:xfrm>
          <a:prstGeom prst="rect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640080" tIns="320040" rIns="640080" bIns="320040" rtlCol="0" anchor="ctr" anchorCtr="0">
            <a:normAutofit lnSpcReduction="10000"/>
          </a:bodyPr>
          <a:lstStyle>
            <a:lvl1pPr marL="0" indent="0" algn="ctr" defTabSz="323972" rtl="0" eaLnBrk="1" latinLnBrk="0" hangingPunct="1">
              <a:lnSpc>
                <a:spcPct val="90000"/>
              </a:lnSpc>
              <a:spcBef>
                <a:spcPts val="354"/>
              </a:spcBef>
              <a:buFont typeface="Arial" panose="020B0604020202020204" pitchFamily="34" charset="0"/>
              <a:buNone/>
              <a:defRPr kumimoji="1"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86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7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72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6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58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44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30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16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02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888" indent="0" algn="ctr" defTabSz="323972" rtl="0" eaLnBrk="1" latinLnBrk="0" hangingPunct="1">
              <a:lnSpc>
                <a:spcPct val="90000"/>
              </a:lnSpc>
              <a:spcBef>
                <a:spcPts val="177"/>
              </a:spcBef>
              <a:buFont typeface="Arial" panose="020B0604020202020204" pitchFamily="34" charset="0"/>
              <a:buNone/>
              <a:defRPr kumimoji="1" sz="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筆頭演者ならびに共同演者の開示すべき利益相反</a:t>
            </a:r>
            <a:r>
              <a:rPr lang="en-US" altLang="ja-JP" sz="3200" b="1" dirty="0">
                <a:latin typeface="+mn-ea"/>
              </a:rPr>
              <a:t>(COI)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3200" b="1" dirty="0"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①顧問：	　　 企業</a:t>
            </a:r>
            <a:r>
              <a:rPr lang="en-US" altLang="ja-JP" sz="3200" b="1" dirty="0">
                <a:latin typeface="+mn-ea"/>
              </a:rPr>
              <a:t>A(</a:t>
            </a:r>
            <a:r>
              <a:rPr lang="ja-JP" altLang="en-US" sz="3200" b="1" dirty="0">
                <a:latin typeface="+mn-ea"/>
              </a:rPr>
              <a:t>○○</a:t>
            </a:r>
            <a:r>
              <a:rPr lang="en-US" altLang="ja-JP" sz="3200" b="1" dirty="0">
                <a:latin typeface="+mn-ea"/>
              </a:rPr>
              <a:t>)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②株保有・利益：	　　 企業</a:t>
            </a:r>
            <a:r>
              <a:rPr lang="en-US" altLang="ja-JP" sz="3200" b="1" dirty="0">
                <a:latin typeface="+mn-ea"/>
              </a:rPr>
              <a:t>B(</a:t>
            </a:r>
            <a:r>
              <a:rPr lang="ja-JP" altLang="en-US" sz="3200" b="1" dirty="0">
                <a:latin typeface="+mn-ea"/>
              </a:rPr>
              <a:t>○○</a:t>
            </a:r>
            <a:r>
              <a:rPr lang="en-US" altLang="ja-JP" sz="3200" b="1" dirty="0">
                <a:latin typeface="+mn-ea"/>
              </a:rPr>
              <a:t>)</a:t>
            </a:r>
            <a:endParaRPr lang="ja-JP" altLang="en-US" sz="3200" b="1" dirty="0"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③特許使用料、④講演料、⑤原稿料：なし</a:t>
            </a:r>
            <a:endParaRPr lang="ja-JP" altLang="en-US" sz="800" b="1" dirty="0"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⑥受託研究・共同研究費： 企業</a:t>
            </a:r>
            <a:r>
              <a:rPr lang="en-US" altLang="ja-JP" sz="3200" b="1" dirty="0">
                <a:latin typeface="+mn-ea"/>
              </a:rPr>
              <a:t>C(</a:t>
            </a:r>
            <a:r>
              <a:rPr lang="ja-JP" altLang="en-US" sz="3200" b="1" dirty="0">
                <a:latin typeface="+mn-ea"/>
              </a:rPr>
              <a:t>○○、□□</a:t>
            </a:r>
            <a:r>
              <a:rPr lang="en-US" altLang="ja-JP" sz="3200" b="1" dirty="0">
                <a:latin typeface="+mn-ea"/>
              </a:rPr>
              <a:t>)</a:t>
            </a:r>
            <a:endParaRPr lang="ja-JP" altLang="en-US" sz="3200" b="1" dirty="0"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⑦奨学寄付金：　　　　　　　 企業</a:t>
            </a:r>
            <a:r>
              <a:rPr lang="en-US" altLang="ja-JP" sz="3200" b="1" dirty="0">
                <a:latin typeface="+mn-ea"/>
              </a:rPr>
              <a:t>D</a:t>
            </a:r>
            <a:r>
              <a:rPr lang="en-US" altLang="ja-JP" sz="800" b="1" dirty="0">
                <a:latin typeface="+mn-ea"/>
              </a:rPr>
              <a:t> </a:t>
            </a:r>
            <a:r>
              <a:rPr lang="en-US" altLang="ja-JP" sz="3200" b="1" dirty="0">
                <a:latin typeface="+mn-ea"/>
              </a:rPr>
              <a:t>(</a:t>
            </a:r>
            <a:r>
              <a:rPr lang="ja-JP" altLang="en-US" sz="3200" b="1" dirty="0">
                <a:latin typeface="+mn-ea"/>
              </a:rPr>
              <a:t>○○</a:t>
            </a:r>
            <a:r>
              <a:rPr lang="en-US" altLang="ja-JP" sz="3200" b="1" dirty="0">
                <a:latin typeface="+mn-ea"/>
              </a:rPr>
              <a:t>)</a:t>
            </a:r>
            <a:endParaRPr lang="ja-JP" altLang="en-US" sz="800" b="1" dirty="0"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+mn-ea"/>
              </a:rPr>
              <a:t>　　⑧寄附講座所属、 ⑨贈答品などの報酬：なし</a:t>
            </a:r>
            <a:endParaRPr lang="ja-JP" altLang="en-US" sz="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810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134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kyushu_500</dc:creator>
  <cp:lastModifiedBy>kyushu_500</cp:lastModifiedBy>
  <cp:revision>12</cp:revision>
  <cp:lastPrinted>2020-04-20T06:19:25Z</cp:lastPrinted>
  <dcterms:created xsi:type="dcterms:W3CDTF">2020-04-20T02:25:25Z</dcterms:created>
  <dcterms:modified xsi:type="dcterms:W3CDTF">2020-04-20T07:01:22Z</dcterms:modified>
</cp:coreProperties>
</file>