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77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3131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9200" y="3889376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>
                <a:latin typeface="ＭＳ Ｐゴシック" panose="020B0600070205080204" pitchFamily="50" charset="-128"/>
              </a:rPr>
              <a:t>5</a:t>
            </a:r>
            <a:r>
              <a:rPr lang="en-US" altLang="ja-JP" sz="3600" b="1">
                <a:latin typeface="ＭＳ Ｐゴシック" panose="020B0600070205080204" pitchFamily="50" charset="-128"/>
              </a:rPr>
              <a:t>7</a:t>
            </a:r>
            <a:r>
              <a:rPr lang="zh-CN" altLang="en-US" sz="3600" b="1">
                <a:latin typeface="ＭＳ Ｐゴシック" panose="020B0600070205080204" pitchFamily="50" charset="-128"/>
              </a:rPr>
              <a:t>回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101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coi-yes</dc:creator>
  <cp:lastModifiedBy>圭奈 工藤</cp:lastModifiedBy>
  <cp:revision>95</cp:revision>
  <cp:lastPrinted>2017-01-16T09:10:07Z</cp:lastPrinted>
  <dcterms:created xsi:type="dcterms:W3CDTF">2000-09-04T17:39:07Z</dcterms:created>
  <dcterms:modified xsi:type="dcterms:W3CDTF">2024-02-25T07:22:26Z</dcterms:modified>
</cp:coreProperties>
</file>