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12192000" cy="6858000"/>
  <p:notesSz cx="7104063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A5BBD3C5-D978-451F-A2B4-6648841E015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2875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8587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BB936177-4A96-4F63-AE1F-5DD17B30D23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C9F4CB-76D6-41CD-8F87-1D648334E86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2151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FEC1A9-C534-4BB1-9937-C2BBB86AD7A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5978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F19343-4E26-4B0D-980C-EBF621B39DC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37951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4FD8FD-3D21-4662-AD3D-30D03568EF0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1566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8DA73B-E97E-4537-AB72-D800CDE6476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15448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D5876E-6BD7-403A-8146-8DF99BBDBE3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72663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FA17D7-163F-4294-87C3-54ECE2B3894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50978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9D1ACA-E501-4A43-A396-1BC8CE3960A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48325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2B5A9C-D388-4315-8070-0F0174E928E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29154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D95735-6932-4FF6-A79A-678BD3A0919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06273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EDB740-2B44-4E5D-B027-B445CA372CE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33741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AD9CA39F-9914-4101-B96E-C7455F0BCA11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/>
        </p:nvSpPr>
        <p:spPr bwMode="auto">
          <a:xfrm>
            <a:off x="1979614" y="473075"/>
            <a:ext cx="8237537" cy="2286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3600" b="1" dirty="0">
                <a:latin typeface="ＭＳ Ｐゴシック" panose="020B0600070205080204" pitchFamily="50" charset="-128"/>
              </a:rPr>
              <a:t>第</a:t>
            </a:r>
            <a:r>
              <a:rPr lang="en-US" altLang="zh-CN" sz="3600" b="1" dirty="0">
                <a:latin typeface="ＭＳ Ｐゴシック" panose="020B0600070205080204" pitchFamily="50" charset="-128"/>
              </a:rPr>
              <a:t>5</a:t>
            </a:r>
            <a:r>
              <a:rPr lang="en-US" altLang="ja-JP" sz="3600" b="1" dirty="0">
                <a:latin typeface="ＭＳ Ｐゴシック" panose="020B0600070205080204" pitchFamily="50" charset="-128"/>
              </a:rPr>
              <a:t>7</a:t>
            </a:r>
            <a:r>
              <a:rPr lang="zh-CN" altLang="en-US" sz="3600" b="1" dirty="0">
                <a:latin typeface="ＭＳ Ｐゴシック" panose="020B0600070205080204" pitchFamily="50" charset="-128"/>
              </a:rPr>
              <a:t>回日本薬剤師会学術大会</a:t>
            </a:r>
            <a:endParaRPr lang="en-US" altLang="zh-CN" sz="3600" b="1" dirty="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latin typeface="ＭＳ Ｐゴシック" panose="020B0600070205080204" pitchFamily="50" charset="-128"/>
              </a:rPr>
              <a:t>利益相反の</a:t>
            </a:r>
            <a:r>
              <a:rPr lang="ja-JP" altLang="ja-JP" sz="3600" b="1" dirty="0">
                <a:latin typeface="ＭＳ Ｐゴシック" panose="020B0600070205080204" pitchFamily="50" charset="-128"/>
              </a:rPr>
              <a:t>開示</a:t>
            </a:r>
            <a:br>
              <a:rPr lang="ja-JP" altLang="ja-JP" sz="3600" b="1" dirty="0">
                <a:latin typeface="ＭＳ Ｐゴシック" panose="020B0600070205080204" pitchFamily="50" charset="-128"/>
              </a:rPr>
            </a:br>
            <a:r>
              <a:rPr lang="ja-JP" altLang="ja-JP" sz="1600" b="1" dirty="0">
                <a:latin typeface="ＭＳ Ｐゴシック" panose="020B0600070205080204" pitchFamily="50" charset="-128"/>
              </a:rPr>
              <a:t>　</a:t>
            </a:r>
            <a:br>
              <a:rPr lang="ja-JP" altLang="ja-JP" sz="2400" b="1" i="1" dirty="0">
                <a:latin typeface="ＭＳ Ｐゴシック" panose="020B0600070205080204" pitchFamily="50" charset="-128"/>
              </a:rPr>
            </a:br>
            <a:r>
              <a:rPr lang="ja-JP" altLang="en-US" sz="2400" b="1" dirty="0">
                <a:latin typeface="ＭＳ Ｐゴシック" panose="020B0600070205080204" pitchFamily="50" charset="-128"/>
              </a:rPr>
              <a:t>演者</a:t>
            </a:r>
            <a:r>
              <a:rPr lang="ja-JP" altLang="ja-JP" sz="2400" b="1" dirty="0">
                <a:latin typeface="ＭＳ Ｐゴシック" panose="020B0600070205080204" pitchFamily="50" charset="-128"/>
              </a:rPr>
              <a:t>名：　○○ ○○</a:t>
            </a:r>
          </a:p>
        </p:txBody>
      </p:sp>
      <p:sp>
        <p:nvSpPr>
          <p:cNvPr id="2051" name="Rectangle 3"/>
          <p:cNvSpPr>
            <a:spLocks noGrp="1" noChangeArrowheads="1"/>
          </p:cNvSpPr>
          <p:nvPr/>
        </p:nvSpPr>
        <p:spPr bwMode="auto">
          <a:xfrm>
            <a:off x="1535113" y="3517901"/>
            <a:ext cx="91440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3600" dirty="0">
                <a:latin typeface="ＭＳ Ｐゴシック" panose="020B0600070205080204" pitchFamily="50" charset="-128"/>
              </a:rPr>
              <a:t>私は今回の演題に関連して、</a:t>
            </a:r>
            <a:endParaRPr lang="en-US" altLang="ja-JP" sz="3600" dirty="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3600" dirty="0">
                <a:latin typeface="ＭＳ Ｐゴシック" panose="020B0600070205080204" pitchFamily="50" charset="-128"/>
              </a:rPr>
              <a:t>開示すべき</a:t>
            </a:r>
            <a:r>
              <a:rPr lang="ja-JP" altLang="en-US" sz="3600" dirty="0">
                <a:latin typeface="Arial" panose="020B0604020202020204" pitchFamily="34" charset="0"/>
              </a:rPr>
              <a:t>利益相反</a:t>
            </a:r>
            <a:r>
              <a:rPr lang="ja-JP" altLang="ja-JP" sz="3600" dirty="0">
                <a:latin typeface="ＭＳ Ｐゴシック" panose="020B0600070205080204" pitchFamily="50" charset="-128"/>
              </a:rPr>
              <a:t>はありません。</a:t>
            </a:r>
            <a:endParaRPr lang="ja-JP" altLang="ja-JP" sz="3600" b="1" dirty="0">
              <a:latin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565</TotalTime>
  <Words>35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adachi@c-linkage.co.jp</cp:lastModifiedBy>
  <cp:revision>95</cp:revision>
  <cp:lastPrinted>2017-01-16T09:10:07Z</cp:lastPrinted>
  <dcterms:created xsi:type="dcterms:W3CDTF">2000-09-04T17:39:07Z</dcterms:created>
  <dcterms:modified xsi:type="dcterms:W3CDTF">2024-08-27T13:32:28Z</dcterms:modified>
</cp:coreProperties>
</file>