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91" d="100"/>
          <a:sy n="91" d="100"/>
        </p:scale>
        <p:origin x="11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 dirty="0">
                <a:latin typeface="ＭＳ Ｐゴシック" panose="020B0600070205080204" pitchFamily="50" charset="-128"/>
              </a:rPr>
              <a:t>56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回日本薬剤師会学術大会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kansai_615</cp:lastModifiedBy>
  <cp:revision>94</cp:revision>
  <cp:lastPrinted>2017-01-16T09:10:07Z</cp:lastPrinted>
  <dcterms:created xsi:type="dcterms:W3CDTF">2000-09-04T17:39:07Z</dcterms:created>
  <dcterms:modified xsi:type="dcterms:W3CDTF">2022-11-08T06:14:25Z</dcterms:modified>
</cp:coreProperties>
</file>