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11" d="100"/>
          <a:sy n="111" d="100"/>
        </p:scale>
        <p:origin x="16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42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8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0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04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1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12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29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00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6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EE2BA-00C8-5C47-9309-817247CA14CC}" type="datetimeFigureOut">
              <a:rPr kumimoji="1" lang="ja-JP" altLang="en-US" smtClean="0"/>
              <a:t>2023/3/30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/>
              </a:gs>
              <a:gs pos="49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1036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headnewlogo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479"/>
          <a:stretch/>
        </p:blipFill>
        <p:spPr>
          <a:xfrm>
            <a:off x="2000270" y="370482"/>
            <a:ext cx="613828" cy="62198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614101" y="370482"/>
            <a:ext cx="30572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日本小児科医会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7069" y="1126180"/>
            <a:ext cx="70178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COI</a:t>
            </a:r>
            <a:r>
              <a:rPr lang="ja-JP" altLang="en-US" sz="3200" dirty="0"/>
              <a:t>（</a:t>
            </a:r>
            <a:r>
              <a:rPr lang="en-US" altLang="ja-JP" sz="3200" dirty="0"/>
              <a:t>Conflict Of Interest</a:t>
            </a:r>
            <a:r>
              <a:rPr lang="ja-JP" altLang="en-US" sz="3200" dirty="0"/>
              <a:t>：利益相反）開示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18160" y="2288855"/>
            <a:ext cx="43556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u="sng" dirty="0"/>
              <a:t>発表者代表：</a:t>
            </a:r>
            <a:r>
              <a:rPr lang="en-US" altLang="ja-JP" sz="3200" u="sng" dirty="0"/>
              <a:t>◯◯</a:t>
            </a:r>
            <a:r>
              <a:rPr lang="ja-JP" altLang="en-US" sz="3200" u="sng" dirty="0"/>
              <a:t>　</a:t>
            </a:r>
            <a:r>
              <a:rPr lang="en-US" altLang="ja-JP" sz="3200" u="sng" dirty="0"/>
              <a:t>◯◯</a:t>
            </a:r>
            <a:endParaRPr lang="ja-JP" altLang="en-US" sz="3200" u="sng" dirty="0"/>
          </a:p>
        </p:txBody>
      </p:sp>
      <p:sp>
        <p:nvSpPr>
          <p:cNvPr id="9" name="正方形/長方形 8"/>
          <p:cNvSpPr/>
          <p:nvPr/>
        </p:nvSpPr>
        <p:spPr>
          <a:xfrm>
            <a:off x="2453018" y="3604367"/>
            <a:ext cx="728596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/>
              <a:t>利益相反に関する開示事項はありません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859" y="5690424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令和</a:t>
            </a:r>
            <a:r>
              <a:rPr lang="en-US" altLang="ja-JP" dirty="0"/>
              <a:t>5</a:t>
            </a:r>
            <a:r>
              <a:rPr lang="ja-JP" altLang="en-US" dirty="0"/>
              <a:t>年</a:t>
            </a:r>
            <a:r>
              <a:rPr lang="en-US" altLang="ja-JP" dirty="0"/>
              <a:t>◯</a:t>
            </a:r>
            <a:r>
              <a:rPr lang="ja-JP" altLang="en-US" dirty="0"/>
              <a:t>月</a:t>
            </a:r>
            <a:r>
              <a:rPr lang="en-US" altLang="ja-JP" dirty="0"/>
              <a:t>◯</a:t>
            </a:r>
            <a:r>
              <a:rPr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65924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headnewlogo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479"/>
          <a:stretch/>
        </p:blipFill>
        <p:spPr>
          <a:xfrm>
            <a:off x="2000270" y="387734"/>
            <a:ext cx="613828" cy="62198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614101" y="387734"/>
            <a:ext cx="30572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日本小児科医会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7069" y="1143432"/>
            <a:ext cx="70178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COI</a:t>
            </a:r>
            <a:r>
              <a:rPr lang="ja-JP" altLang="en-US" sz="3200" dirty="0"/>
              <a:t>（</a:t>
            </a:r>
            <a:r>
              <a:rPr lang="en-US" altLang="ja-JP" sz="3200" dirty="0"/>
              <a:t>Conflict Of Interest</a:t>
            </a:r>
            <a:r>
              <a:rPr lang="ja-JP" altLang="en-US" sz="3200" dirty="0"/>
              <a:t>：利益相反）開示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18160" y="2306107"/>
            <a:ext cx="43556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u="sng" dirty="0"/>
              <a:t>発表者代表：</a:t>
            </a:r>
            <a:r>
              <a:rPr lang="en-US" altLang="ja-JP" sz="3200" u="sng" dirty="0"/>
              <a:t>◯◯</a:t>
            </a:r>
            <a:r>
              <a:rPr lang="ja-JP" altLang="en-US" sz="3200" u="sng" dirty="0"/>
              <a:t>　</a:t>
            </a:r>
            <a:r>
              <a:rPr lang="en-US" altLang="ja-JP" sz="3200" u="sng" dirty="0"/>
              <a:t>◯◯</a:t>
            </a:r>
            <a:endParaRPr lang="ja-JP" altLang="en-US" sz="3200" u="sng" dirty="0"/>
          </a:p>
        </p:txBody>
      </p:sp>
      <p:sp>
        <p:nvSpPr>
          <p:cNvPr id="9" name="正方形/長方形 8"/>
          <p:cNvSpPr/>
          <p:nvPr/>
        </p:nvSpPr>
        <p:spPr>
          <a:xfrm>
            <a:off x="4032582" y="3621619"/>
            <a:ext cx="412685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3200" dirty="0"/>
              <a:t>(</a:t>
            </a:r>
            <a:r>
              <a:rPr lang="ja-JP" altLang="en-US" sz="3200"/>
              <a:t>該当企業名のみ表示</a:t>
            </a:r>
            <a:r>
              <a:rPr lang="en-US" altLang="ja-JP" sz="3200"/>
              <a:t>)</a:t>
            </a:r>
            <a:endParaRPr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859" y="5690424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令和</a:t>
            </a:r>
            <a:r>
              <a:rPr lang="en-US" altLang="ja-JP" dirty="0"/>
              <a:t>5</a:t>
            </a:r>
            <a:r>
              <a:rPr lang="ja-JP" altLang="en-US" dirty="0"/>
              <a:t>年</a:t>
            </a:r>
            <a:r>
              <a:rPr lang="en-US" altLang="ja-JP" dirty="0"/>
              <a:t>◯</a:t>
            </a:r>
            <a:r>
              <a:rPr lang="ja-JP" altLang="en-US" dirty="0"/>
              <a:t>月</a:t>
            </a:r>
            <a:r>
              <a:rPr lang="en-US" altLang="ja-JP" dirty="0"/>
              <a:t>◯</a:t>
            </a:r>
            <a:r>
              <a:rPr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71144402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62</Words>
  <Application>Microsoft Office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Arial</vt:lpstr>
      <vt:lpstr>Calibri</vt:lpstr>
      <vt:lpstr>ホワイト</vt:lpstr>
      <vt:lpstr>PowerPoint プレゼンテーション</vt:lpstr>
      <vt:lpstr>PowerPoint プレゼンテーション</vt:lpstr>
    </vt:vector>
  </TitlesOfParts>
  <Company>Wfamp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kondo moroto</dc:creator>
  <cp:lastModifiedBy>nagoya_463</cp:lastModifiedBy>
  <cp:revision>5</cp:revision>
  <dcterms:created xsi:type="dcterms:W3CDTF">2022-02-03T03:21:18Z</dcterms:created>
  <dcterms:modified xsi:type="dcterms:W3CDTF">2023-03-30T02:22:02Z</dcterms:modified>
</cp:coreProperties>
</file>