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75" d="100"/>
          <a:sy n="75" d="100"/>
        </p:scale>
        <p:origin x="1530" y="8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422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08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40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40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046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81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120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29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11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005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67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25000">
                <a:schemeClr val="bg1"/>
              </a:gs>
              <a:gs pos="49000">
                <a:schemeClr val="accent5">
                  <a:lumMod val="20000"/>
                  <a:lumOff val="8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91036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528276" y="263370"/>
            <a:ext cx="5168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※</a:t>
            </a:r>
            <a:r>
              <a:rPr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ポスター　（発表内容最上段に記載）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6148" y="1126180"/>
            <a:ext cx="45636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日本小児科医会 </a:t>
            </a:r>
            <a:r>
              <a:rPr lang="en-US" altLang="ja-JP" sz="3200" dirty="0"/>
              <a:t>COI</a:t>
            </a:r>
            <a:r>
              <a:rPr lang="ja-JP" altLang="en-US" sz="3200" dirty="0"/>
              <a:t>開示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2B3CE14-C299-4C1A-CEAF-ADCD9CA0937C}"/>
              </a:ext>
            </a:extLst>
          </p:cNvPr>
          <p:cNvSpPr txBox="1"/>
          <p:nvPr/>
        </p:nvSpPr>
        <p:spPr>
          <a:xfrm>
            <a:off x="646148" y="1896724"/>
            <a:ext cx="5750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発表者名：○○○○（筆頭演者のみ）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E69D0CB-2AB3-8D93-3497-D3B9927CAF97}"/>
              </a:ext>
            </a:extLst>
          </p:cNvPr>
          <p:cNvSpPr txBox="1"/>
          <p:nvPr/>
        </p:nvSpPr>
        <p:spPr>
          <a:xfrm>
            <a:off x="646148" y="3427948"/>
            <a:ext cx="10291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日本小児科医会の定める利益相反に関する開示事項はありません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39BEA14-EA31-67F9-0C55-0022773FBC15}"/>
              </a:ext>
            </a:extLst>
          </p:cNvPr>
          <p:cNvSpPr txBox="1"/>
          <p:nvPr/>
        </p:nvSpPr>
        <p:spPr>
          <a:xfrm>
            <a:off x="646148" y="4860001"/>
            <a:ext cx="102082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日本小児科医会の定める利益相反に関する開示に則り開示します</a:t>
            </a:r>
            <a:endParaRPr lang="en-US" altLang="ja-JP" sz="2800" dirty="0"/>
          </a:p>
          <a:p>
            <a:r>
              <a:rPr lang="ja-JP" altLang="en-US" sz="2800" dirty="0"/>
              <a:t>（該当企業名のみ記載）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77252A0-8DE0-6BE8-FBD0-D5F8583D9E5D}"/>
              </a:ext>
            </a:extLst>
          </p:cNvPr>
          <p:cNvSpPr txBox="1"/>
          <p:nvPr/>
        </p:nvSpPr>
        <p:spPr>
          <a:xfrm>
            <a:off x="1097553" y="412579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又は</a:t>
            </a:r>
          </a:p>
        </p:txBody>
      </p:sp>
    </p:spTree>
    <p:extLst>
      <p:ext uri="{BB962C8B-B14F-4D97-AF65-F5344CB8AC3E}">
        <p14:creationId xmlns:p14="http://schemas.microsoft.com/office/powerpoint/2010/main" val="3659241981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57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ホワイト</vt:lpstr>
      <vt:lpstr>PowerPoint プレゼンテーション</vt:lpstr>
    </vt:vector>
  </TitlesOfParts>
  <Company>Wfamp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kondo moroto</dc:creator>
  <cp:lastModifiedBy>nagoya_463</cp:lastModifiedBy>
  <cp:revision>6</cp:revision>
  <dcterms:created xsi:type="dcterms:W3CDTF">2022-02-03T03:21:18Z</dcterms:created>
  <dcterms:modified xsi:type="dcterms:W3CDTF">2023-03-30T02:35:48Z</dcterms:modified>
</cp:coreProperties>
</file>