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E049D-F617-4129-A12B-873CA7358DD1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82125-1A7D-4161-B30D-B33CBCA83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2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4B4EE1-9211-46E4-9D5F-EE19AD0E1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FD8DAC-A5F7-4BB3-89C6-21E99AC34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7F3B5-EADC-4F58-BDFA-2BA38874E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4D673F-5A59-42B0-BF53-8692C9AEA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9A173-B516-4915-AA80-6173BB797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99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A8D03-A8D7-4C06-AE96-68680C3B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BA8CD5-5BFA-42CC-8CF7-AF047A6AE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EB2BCF-444C-4867-BEB3-4643639A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25F84-7601-4878-9C63-EF840D33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34863-F881-4044-9E65-5DCEE540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24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9BE98C5-7898-4EEB-86BF-237299EAC4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A54EE7-C78D-427E-B6A0-BAB0DC147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F425D4-EECF-4D93-9BBB-7180A3D30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86835E-1449-4C12-B963-E90DC595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B3E5B-7E46-446A-83E2-0191F0DB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6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5CEA02-26BB-4585-9055-915BD294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EF9B02-D7ED-4F63-87D3-491CAF3F4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08E538-7919-4C13-BDFD-13C2E105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A6D34E-69DD-44D2-BE4D-DEAEC5B5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64482F-8DE2-4F96-B514-691381C8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38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FEF62-D760-4AEF-BD73-18CAA106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7FF545-7CB7-47E4-B17D-EF82C6A5A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646270-2DDA-4A77-91B3-A8DF0C68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D5811F-1836-4A6E-8939-7686D312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259DD0-0C60-489B-8C57-A29CB54E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53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7363B-EC20-4758-8FC0-CB4A1CAAA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3BF95E-6220-49F4-94A7-897E2869A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C4EF7C-FF8A-4819-9E99-D7B8527D5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1B137-D1E1-4EF2-86E0-7CC211AF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3ED7D-62A9-4BCA-8D3C-531054AD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8F158-53AD-48B8-BA00-2033D151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C6A491-6C2C-49EB-B50F-2349E667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AFB132-4FE7-44B8-B5F3-A1F795F1D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0FADA0-71EE-4781-BD7B-671BF55C9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A42067-8FCE-4EE7-874A-8E965C87B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9E05B4-69E8-4A92-BFF2-5783BF9F4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0D92F0-7648-4558-9953-D466E11B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925C3A-D5BB-4222-9111-A0262336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53C995-A142-4684-B177-0F1F5C5F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37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0CC537-4B5B-49B5-A7CE-40048057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E238ED-9AA1-42A0-9232-D36371F0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2FCF41-B777-4E76-9B58-A0CBEAFF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9675FD-13F9-4FDD-A2F2-C6B66AF2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74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191FB8-DDFB-4076-BEED-ADD40D54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4A3FF7-533D-4953-A555-27CD43C3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A2A57E-7D91-444A-AE43-0F55DC9C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4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F3299-87BE-4D6B-A2E0-7655E38E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E800B6-B8EB-4242-BB1A-2EC373670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B0FE5E-3512-418B-BA80-E9610B7CC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0BF50B-F786-4620-ABCC-1F98A6F64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384F3D-06B7-46C5-BA17-9A767C6E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53B584-93F7-4EF5-B5D0-99154EF0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6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5A2CF-7AC9-42BF-B03D-26597DD1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5F927B-A3BE-492E-BFBF-77CACBD14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F0BBA-EF5D-45A3-8DA4-795AEFF4A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FEDEE4-3573-490E-BB83-DCC0FE28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2302DB-E08B-460E-A35F-2BABFD70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2E36CC-E5F2-4CB9-8433-539356E9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51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BBD7AC0-AC21-456A-8BEA-3EBAC7973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6A20FC-53B7-4CE9-BCB8-D662B0D28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DD84C0-E635-44AA-A38A-FE75734E4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1AEA-FE8C-4B6D-900C-024687483998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B38842-C340-4A0E-9661-AB251675D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38BEE9-36AD-4AAA-B8C7-AD749EEA7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E212A-29AD-4EC4-AA02-7368F1B5C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JOHBOC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学術総会</a:t>
            </a:r>
            <a:endParaRPr lang="en-US" altLang="ja-JP" sz="28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CL7</dc:creator>
  <cp:lastModifiedBy>CL7</cp:lastModifiedBy>
  <cp:revision>1</cp:revision>
  <dcterms:created xsi:type="dcterms:W3CDTF">2022-02-28T05:31:53Z</dcterms:created>
  <dcterms:modified xsi:type="dcterms:W3CDTF">2022-02-28T05:32:54Z</dcterms:modified>
</cp:coreProperties>
</file>