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61" d="100"/>
          <a:sy n="61" d="100"/>
        </p:scale>
        <p:origin x="102" y="6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79614" y="473075"/>
            <a:ext cx="8237537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JOHBOC</a:t>
            </a:r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</a:rPr>
              <a:t>学術総会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71F2A15-D6EF-4882-B746-00E0466A0B3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35113" y="351790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私は今回の演題に関連して、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はありません。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30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CL7</cp:lastModifiedBy>
  <cp:revision>94</cp:revision>
  <cp:lastPrinted>2017-01-16T09:10:07Z</cp:lastPrinted>
  <dcterms:created xsi:type="dcterms:W3CDTF">2000-09-04T17:39:07Z</dcterms:created>
  <dcterms:modified xsi:type="dcterms:W3CDTF">2022-02-28T05:45:58Z</dcterms:modified>
</cp:coreProperties>
</file>