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5143500" type="screen16x9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-756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fld id="{CD32C8CA-5561-4EB6-A728-BEEEFD75B2D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0108001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fld id="{30C40BAC-6FF8-4712-B0A5-3298DB8CE0A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655965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06EE6BF-3892-4E22-9652-93080CB5AD47}" type="slidenum">
              <a:rPr kumimoji="0" lang="en-US" altLang="ja-JP" smtClean="0"/>
              <a:pPr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pitchFamily="112" charset="0"/>
              <a:ea typeface="ＭＳ Ｐゴシック" charset="-128"/>
            </a:endParaRPr>
          </a:p>
        </p:txBody>
      </p:sp>
      <p:sp>
        <p:nvSpPr>
          <p:cNvPr id="4101" name="ヘッダー プレースホルダ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ja-JP" altLang="en-US"/>
              <a:t>様式１</a:t>
            </a:r>
            <a:r>
              <a:rPr kumimoji="0" lang="en-US" altLang="ja-JP"/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xmlns="" val="507420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2A080-40CA-4EF9-AB42-E2E1DE13FB9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82714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50CB5-197F-42D7-9BBB-9EE18978527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4141551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EF1C4-B2A6-4CE5-9EDE-D1DBB39B89A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25250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A1304-57EB-4DB1-A2A5-32E3F0C091C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981148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94D4B-B2B5-4CAF-B92E-051CE646466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59825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71561-FD35-4BDE-8EC3-417352076B3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92994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0DF52-06DD-4C91-BC9B-51271990D5F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957295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C684D-7593-413C-8718-724A93926C9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623034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608C6-1BDA-4D2E-A5FE-6AADFB20F9D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18666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1DE63-8EF0-4ADC-9A2C-FC05D11782D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82161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10223-EA93-4420-AF6F-D9FCA96E439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44081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ea typeface="ＭＳ Ｐゴシック" pitchFamily="112" charset="-128"/>
              </a:defRPr>
            </a:lvl1pPr>
          </a:lstStyle>
          <a:p>
            <a:pPr>
              <a:defRPr/>
            </a:pPr>
            <a:fld id="{72314C6F-1C56-4EBE-8A79-6DE89BB020A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12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1116106"/>
            <a:ext cx="8237538" cy="2279276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000" dirty="0" smtClean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>第</a:t>
            </a:r>
            <a:r>
              <a:rPr lang="en-US" altLang="ja-JP" sz="4000" dirty="0" smtClean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>5</a:t>
            </a:r>
            <a:r>
              <a:rPr lang="ja-JP" altLang="en-US" sz="4000" dirty="0" smtClean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>回</a:t>
            </a:r>
            <a:r>
              <a:rPr lang="ja-JP" altLang="en-US" sz="4000" dirty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>日本腫瘍循環器学会学術集会 </a:t>
            </a:r>
            <a:r>
              <a:rPr lang="ja-JP" altLang="en-US" sz="4800" dirty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/>
            </a:r>
            <a:br>
              <a:rPr lang="ja-JP" altLang="en-US" sz="4800" dirty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</a:br>
            <a:r>
              <a:rPr lang="ja-JP" altLang="en-US" sz="4800" dirty="0" smtClean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>ＣＯＩ </a:t>
            </a:r>
            <a:r>
              <a:rPr lang="ja-JP" altLang="en-US" sz="4800" dirty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>開示</a:t>
            </a:r>
            <a:r>
              <a:rPr lang="en-US" altLang="ja-JP" sz="4000" dirty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/>
            </a:r>
            <a:br>
              <a:rPr lang="en-US" altLang="ja-JP" sz="4000" dirty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</a:br>
            <a:r>
              <a:rPr lang="ja-JP" altLang="en-US" sz="1600" dirty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>　</a:t>
            </a:r>
            <a:r>
              <a:rPr lang="en-US" altLang="ja-JP" sz="2400" i="1" dirty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/>
            </a:r>
            <a:br>
              <a:rPr lang="en-US" altLang="ja-JP" sz="2400" i="1" dirty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</a:br>
            <a:r>
              <a:rPr lang="ja-JP" altLang="en-US" sz="2400" dirty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>筆頭発表者名：　○○　○○</a:t>
            </a:r>
            <a:endParaRPr lang="en-US" altLang="ja-JP" sz="2400" dirty="0">
              <a:solidFill>
                <a:srgbClr val="000000"/>
              </a:solidFill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84093" y="3657601"/>
            <a:ext cx="8249771" cy="1169894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 smtClean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>演題</a:t>
            </a:r>
            <a:r>
              <a:rPr lang="ja-JP" altLang="en-US" sz="2800" dirty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>発表に関連し、開示す</a:t>
            </a:r>
            <a:r>
              <a:rPr lang="ja-JP" altLang="en-US" sz="2800" dirty="0" smtClean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>べきＣＯＩ関係</a:t>
            </a:r>
            <a:r>
              <a:rPr lang="ja-JP" altLang="en-US" sz="2800" dirty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>に</a:t>
            </a:r>
            <a:r>
              <a:rPr lang="ja-JP" altLang="en-US" sz="2800" dirty="0" smtClean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>ある</a:t>
            </a:r>
            <a:endParaRPr lang="en-US" altLang="ja-JP" sz="2800" dirty="0" smtClean="0">
              <a:solidFill>
                <a:srgbClr val="000000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 smtClean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>企業</a:t>
            </a:r>
            <a:r>
              <a:rPr lang="ja-JP" altLang="en-US" sz="2800" dirty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>などはありません</a:t>
            </a:r>
            <a:r>
              <a:rPr lang="ja-JP" altLang="en-US" sz="2800" dirty="0" smtClean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>。</a:t>
            </a:r>
            <a:endParaRPr lang="en-US" altLang="ja-JP" dirty="0">
              <a:solidFill>
                <a:srgbClr val="000000"/>
              </a:solidFill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477371" y="180976"/>
            <a:ext cx="82228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 smtClean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>発表</a:t>
            </a:r>
            <a:r>
              <a:rPr kumimoji="0" lang="ja-JP" altLang="en-US" sz="2400" dirty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>におけるＣＯＩ状態の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>開示</a:t>
            </a:r>
            <a:endParaRPr kumimoji="0" lang="en-US" altLang="ja-JP" sz="2400" dirty="0">
              <a:solidFill>
                <a:srgbClr val="000000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 smtClean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>申告</a:t>
            </a:r>
            <a:r>
              <a:rPr kumimoji="0" lang="ja-JP" altLang="en-US" sz="2400" dirty="0">
                <a:solidFill>
                  <a:srgbClr val="000000"/>
                </a:solidFill>
                <a:latin typeface="HGS創英角ｺﾞｼｯｸUB" pitchFamily="50" charset="-128"/>
                <a:ea typeface="HGS創英角ｺﾞｼｯｸUB" pitchFamily="50" charset="-128"/>
              </a:rPr>
              <a:t>すべきＣＯＩ状態がない場合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</TotalTime>
  <Words>45</Words>
  <Application>Microsoft Office PowerPoint</Application>
  <PresentationFormat>画面に合わせる (16:9)</PresentationFormat>
  <Paragraphs>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第5回日本腫瘍循環器学会学術集会  ＣＯＩ 開示 　 筆頭発表者名：　○○　○○</vt:lpstr>
    </vt:vector>
  </TitlesOfParts>
  <Company>ＣＬ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97</cp:revision>
  <cp:lastPrinted>2010-06-05T13:42:44Z</cp:lastPrinted>
  <dcterms:created xsi:type="dcterms:W3CDTF">2010-06-05T13:17:17Z</dcterms:created>
  <dcterms:modified xsi:type="dcterms:W3CDTF">2022-04-14T01:09:38Z</dcterms:modified>
</cp:coreProperties>
</file>