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6735763" cy="98663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12" charset="0"/>
        <a:ea typeface="ＭＳ Ｐゴシック" pitchFamily="112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12" charset="0"/>
        <a:ea typeface="ＭＳ Ｐゴシック" pitchFamily="112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12" charset="0"/>
        <a:ea typeface="ＭＳ Ｐゴシック" pitchFamily="112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12" charset="0"/>
        <a:ea typeface="ＭＳ Ｐゴシック" pitchFamily="112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12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12" charset="0"/>
        <a:ea typeface="ＭＳ Ｐゴシック" pitchFamily="112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12" charset="0"/>
        <a:ea typeface="ＭＳ Ｐゴシック" pitchFamily="112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12" charset="0"/>
        <a:ea typeface="ＭＳ Ｐゴシック" pitchFamily="112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12" charset="0"/>
        <a:ea typeface="ＭＳ Ｐゴシック" pitchFamily="112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1F"/>
    <a:srgbClr val="00FF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7" d="100"/>
          <a:sy n="117" d="100"/>
        </p:scale>
        <p:origin x="-1476" y="-3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590075EE-9118-4BD6-91CB-B001705FD5E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9091080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pPr>
              <a:defRPr/>
            </a:pPr>
            <a:r>
              <a:rPr lang="ja-JP" altLang="en-US"/>
              <a:t>様式１</a:t>
            </a:r>
            <a:r>
              <a:rPr lang="en-US" altLang="ja-JP"/>
              <a:t>AB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635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86300"/>
            <a:ext cx="4938713" cy="444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 smtClean="0"/>
              <a:t>Click to edit Master text styles</a:t>
            </a:r>
          </a:p>
          <a:p>
            <a:pPr lvl="1"/>
            <a:r>
              <a:rPr lang="en-US" altLang="ja-JP" noProof="0" smtClean="0"/>
              <a:t>Second level</a:t>
            </a:r>
          </a:p>
          <a:p>
            <a:pPr lvl="2"/>
            <a:r>
              <a:rPr lang="en-US" altLang="ja-JP" noProof="0" smtClean="0"/>
              <a:t>Third level</a:t>
            </a:r>
          </a:p>
          <a:p>
            <a:pPr lvl="3"/>
            <a:r>
              <a:rPr lang="en-US" altLang="ja-JP" noProof="0" smtClean="0"/>
              <a:t>Fourth level</a:t>
            </a:r>
          </a:p>
          <a:p>
            <a:pPr lvl="4"/>
            <a:r>
              <a:rPr lang="en-US" altLang="ja-JP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6350" y="937260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63" tIns="45382" rIns="90763" bIns="45382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EE1F05FA-00B9-4671-BFC4-9D6CDD96DC3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2678784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ゴシック" pitchFamily="112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12" charset="0"/>
                <a:ea typeface="ＭＳ Ｐゴシック" pitchFamily="112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12" charset="0"/>
                <a:ea typeface="ＭＳ Ｐゴシック" pitchFamily="112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12" charset="0"/>
                <a:ea typeface="ＭＳ Ｐゴシック" pitchFamily="112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12" charset="0"/>
                <a:ea typeface="ＭＳ Ｐゴシック" pitchFamily="112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12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12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12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12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12" charset="0"/>
                <a:ea typeface="ＭＳ Ｐゴシック" pitchFamily="112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191F61AC-C870-40FD-B280-67C15C349E3E}" type="slidenum">
              <a:rPr kumimoji="0" lang="en-US" altLang="ja-JP" smtClean="0"/>
              <a:pPr eaLnBrk="1" hangingPunct="1">
                <a:spcBef>
                  <a:spcPct val="0"/>
                </a:spcBef>
              </a:pPr>
              <a:t>1</a:t>
            </a:fld>
            <a:endParaRPr kumimoji="0" lang="en-US" altLang="ja-JP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smtClean="0">
              <a:latin typeface="Times New Roman" pitchFamily="112" charset="0"/>
            </a:endParaRPr>
          </a:p>
        </p:txBody>
      </p:sp>
      <p:sp>
        <p:nvSpPr>
          <p:cNvPr id="4101" name="ヘッダー プレースホルダ 4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12" charset="0"/>
                <a:ea typeface="ＭＳ Ｐゴシック" pitchFamily="112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12" charset="0"/>
                <a:ea typeface="ＭＳ Ｐゴシック" pitchFamily="112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12" charset="0"/>
                <a:ea typeface="ＭＳ Ｐゴシック" pitchFamily="112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12" charset="0"/>
                <a:ea typeface="ＭＳ Ｐゴシック" pitchFamily="112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Times New Roman" pitchFamily="112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12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12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12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12" charset="0"/>
                <a:ea typeface="ＭＳ Ｐゴシック" pitchFamily="112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ja-JP" altLang="en-US" smtClean="0"/>
              <a:t>様式１</a:t>
            </a:r>
            <a:r>
              <a:rPr kumimoji="0" lang="en-US" altLang="ja-JP" smtClean="0"/>
              <a:t>AB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9F8B4-933D-45F1-B9D6-7896FD8DDFE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89642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1B6A8-CD15-467D-B15B-7507E8EF2AA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05498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8A592-FBBD-4359-9906-B9A34FAF485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7669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DB76D3-A6C2-4BDB-8E72-B748186D2AA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26103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0E6BB-F113-4C92-8EFD-A7B12B5B46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34292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4548B-3E17-484E-B8A1-DD9B645D07C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6597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5E929-8CD4-4FC9-9B6D-6CEA6028BBF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8058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9CEECF-F2BD-4427-89CA-8FC3E0193C1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12852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7063A-8297-4638-ADB1-DEE268DB8B6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72889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1BF19-9E1F-48C5-B07C-0C437058406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14447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68E87-4D19-4A19-BC5B-DF4E9C61488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3140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39817ED-B54C-4D95-BBEC-6787AA02B52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ＭＳ Ｐゴシック" pitchFamily="112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112" charset="0"/>
          <a:ea typeface="ＭＳ Ｐゴシック" pitchFamily="112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ＭＳ Ｐゴシック" pitchFamily="112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ＭＳ Ｐゴシック" pitchFamily="112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ＭＳ Ｐゴシック" pitchFamily="112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ＭＳ Ｐゴシック" pitchFamily="112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ＭＳ Ｐゴシック" pitchFamily="112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idx="1"/>
          </p:nvPr>
        </p:nvSpPr>
        <p:spPr>
          <a:xfrm>
            <a:off x="641350" y="3246438"/>
            <a:ext cx="7845425" cy="3124200"/>
          </a:xfrm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70000"/>
              </a:lnSpc>
              <a:buFontTx/>
              <a:buNone/>
            </a:pPr>
            <a:endParaRPr lang="en-US" altLang="ja-JP" sz="1200" b="1" u="sng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2600" b="1" smtClean="0">
                <a:solidFill>
                  <a:srgbClr val="000000"/>
                </a:solidFill>
                <a:latin typeface="Arial" charset="0"/>
              </a:rPr>
              <a:t>　</a:t>
            </a:r>
            <a:r>
              <a:rPr lang="ja-JP" altLang="en-US" sz="2600" b="1" u="sng" smtClean="0">
                <a:solidFill>
                  <a:srgbClr val="000000"/>
                </a:solidFill>
                <a:latin typeface="Arial" charset="0"/>
              </a:rPr>
              <a:t>筆頭発表者のＣＯ Ｉ開示 </a:t>
            </a:r>
            <a:endParaRPr lang="en-US" altLang="ja-JP" sz="2600" b="1" u="sng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2200" b="1" smtClean="0">
                <a:solidFill>
                  <a:srgbClr val="000000"/>
                </a:solidFill>
                <a:latin typeface="Arial" charset="0"/>
              </a:rPr>
              <a:t>　</a:t>
            </a:r>
            <a:r>
              <a:rPr lang="ja-JP" altLang="en-US" sz="1700" b="1" smtClean="0">
                <a:solidFill>
                  <a:srgbClr val="000000"/>
                </a:solidFill>
                <a:latin typeface="Arial" charset="0"/>
              </a:rPr>
              <a:t>  ①顧問：　　　　　　　　　　　　　　　　 なし</a:t>
            </a:r>
            <a:endParaRPr lang="en-US" altLang="ja-JP" sz="1700" b="1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1700" b="1" smtClean="0">
                <a:solidFill>
                  <a:srgbClr val="000000"/>
                </a:solidFill>
                <a:latin typeface="Arial" charset="0"/>
              </a:rPr>
              <a:t>　　②株保有・利益：　　　　　　　　　　　なし</a:t>
            </a:r>
            <a:endParaRPr lang="en-US" altLang="ja-JP" sz="1700" b="1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1700" b="1" smtClean="0">
                <a:solidFill>
                  <a:srgbClr val="000000"/>
                </a:solidFill>
                <a:latin typeface="Arial" charset="0"/>
              </a:rPr>
              <a:t>　　③特許使用料：　　　　　　　　　　　　なし</a:t>
            </a:r>
            <a:endParaRPr lang="en-US" altLang="ja-JP" sz="1700" b="1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1700" b="1" smtClean="0">
                <a:solidFill>
                  <a:srgbClr val="000000"/>
                </a:solidFill>
                <a:latin typeface="Arial" charset="0"/>
              </a:rPr>
              <a:t>　　④講演料：　　　　　　　　　　　　　　　なし</a:t>
            </a:r>
            <a:endParaRPr lang="en-US" altLang="ja-JP" sz="1700" b="1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1700" b="1" smtClean="0">
                <a:solidFill>
                  <a:srgbClr val="000000"/>
                </a:solidFill>
                <a:latin typeface="Arial" charset="0"/>
              </a:rPr>
              <a:t>　　⑤原稿料：　　　　　　　　　　　　  　　なし</a:t>
            </a:r>
            <a:endParaRPr lang="en-US" altLang="ja-JP" sz="1700" b="1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1700" b="1" smtClean="0">
                <a:solidFill>
                  <a:srgbClr val="000000"/>
                </a:solidFill>
                <a:latin typeface="Arial" charset="0"/>
              </a:rPr>
              <a:t>　　⑥受託研究・共同研究費：　　　　　○○製薬</a:t>
            </a:r>
            <a:endParaRPr lang="en-US" altLang="ja-JP" sz="1700" b="1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1700" b="1" smtClean="0">
                <a:solidFill>
                  <a:srgbClr val="000000"/>
                </a:solidFill>
                <a:latin typeface="Arial" charset="0"/>
              </a:rPr>
              <a:t>　　⑦奨学寄付金：　 　　　　　　　　　　○○製薬</a:t>
            </a:r>
            <a:endParaRPr lang="en-US" altLang="ja-JP" sz="1700" b="1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1700" b="1" smtClean="0">
                <a:solidFill>
                  <a:srgbClr val="000000"/>
                </a:solidFill>
                <a:latin typeface="Arial" charset="0"/>
              </a:rPr>
              <a:t>　　⑧寄付講座所属：　　　　　　　　　　あり（○○製薬）</a:t>
            </a:r>
            <a:endParaRPr lang="en-US" altLang="ja-JP" sz="1700" b="1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1700" b="1" smtClean="0">
                <a:solidFill>
                  <a:srgbClr val="000000"/>
                </a:solidFill>
                <a:latin typeface="Arial" charset="0"/>
              </a:rPr>
              <a:t>　　⑨贈答品などの報酬：　　　　 　　　なし</a:t>
            </a:r>
            <a:endParaRPr lang="en-US" altLang="ja-JP" sz="1700" b="1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ja-JP" altLang="en-US" sz="1700" b="1" smtClean="0">
                <a:solidFill>
                  <a:srgbClr val="000000"/>
                </a:solidFill>
                <a:latin typeface="Arial" charset="0"/>
              </a:rPr>
              <a:t>　　　　　　　　　　</a:t>
            </a:r>
            <a:endParaRPr lang="en-US" altLang="ja-JP" sz="1900" b="1" smtClean="0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en-US" altLang="ja-JP" sz="1700" b="1" smtClean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1" name="正方形/長方形 3"/>
          <p:cNvSpPr>
            <a:spLocks noChangeArrowheads="1"/>
          </p:cNvSpPr>
          <p:nvPr/>
        </p:nvSpPr>
        <p:spPr bwMode="auto">
          <a:xfrm>
            <a:off x="590550" y="303213"/>
            <a:ext cx="792162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</a:t>
            </a:r>
            <a:r>
              <a:rPr kumimoji="0" lang="ja-JP" altLang="en-US" sz="2400" b="1" dirty="0" smtClean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　　　　　ポスター</a:t>
            </a:r>
            <a:r>
              <a:rPr kumimoji="0" lang="ja-JP" altLang="en-US" sz="2400" b="1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発表におけるＣＯＩ状態の開示</a:t>
            </a:r>
            <a:endParaRPr kumimoji="0" lang="en-US" altLang="ja-JP" sz="2400" b="1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 dirty="0">
                <a:solidFill>
                  <a:srgbClr val="000000"/>
                </a:solidFill>
                <a:latin typeface="HGP創英角ｺﾞｼｯｸUB" pitchFamily="50" charset="-128"/>
                <a:ea typeface="HGP創英角ｺﾞｼｯｸUB" pitchFamily="50" charset="-128"/>
              </a:rPr>
              <a:t>　　　　　　　　ポスターの末尾に以下の様に開示する</a:t>
            </a:r>
            <a:endParaRPr kumimoji="0" lang="en-US" altLang="ja-JP" sz="2400" b="1" dirty="0">
              <a:solidFill>
                <a:srgbClr val="000000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2052" name="正方形/長方形 6"/>
          <p:cNvSpPr>
            <a:spLocks noChangeArrowheads="1"/>
          </p:cNvSpPr>
          <p:nvPr/>
        </p:nvSpPr>
        <p:spPr bwMode="auto">
          <a:xfrm>
            <a:off x="665163" y="1714500"/>
            <a:ext cx="7796212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rgbClr val="000000"/>
                </a:solidFill>
                <a:latin typeface="Arial" charset="0"/>
              </a:rPr>
              <a:t>筆頭発表者：　演題発表に関連し、開示すべき</a:t>
            </a:r>
            <a:r>
              <a:rPr kumimoji="0" lang="en-US" altLang="ja-JP" sz="2400" b="1">
                <a:solidFill>
                  <a:srgbClr val="000000"/>
                </a:solidFill>
                <a:latin typeface="Arial" charset="0"/>
              </a:rPr>
              <a:t>CO I </a:t>
            </a:r>
            <a:r>
              <a:rPr kumimoji="0" lang="ja-JP" altLang="en-US" sz="2400" b="1">
                <a:solidFill>
                  <a:srgbClr val="000000"/>
                </a:solidFill>
                <a:latin typeface="Arial" charset="0"/>
              </a:rPr>
              <a:t>関係に</a:t>
            </a:r>
            <a:endParaRPr kumimoji="0" lang="en-US" altLang="ja-JP" sz="2400" b="1">
              <a:solidFill>
                <a:srgbClr val="000000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rgbClr val="000000"/>
                </a:solidFill>
                <a:latin typeface="Arial" charset="0"/>
              </a:rPr>
              <a:t>ある　企業などはありません。</a:t>
            </a:r>
            <a:endParaRPr kumimoji="0" lang="en-US" altLang="ja-JP" sz="2400" b="1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53" name="正方形/長方形 7"/>
          <p:cNvSpPr>
            <a:spLocks noChangeArrowheads="1"/>
          </p:cNvSpPr>
          <p:nvPr/>
        </p:nvSpPr>
        <p:spPr bwMode="auto">
          <a:xfrm>
            <a:off x="615950" y="1608138"/>
            <a:ext cx="7894638" cy="884237"/>
          </a:xfrm>
          <a:prstGeom prst="rect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>
              <a:solidFill>
                <a:srgbClr val="000000"/>
              </a:solidFill>
              <a:latin typeface="Times New Roman" pitchFamily="112" charset="0"/>
            </a:endParaRPr>
          </a:p>
        </p:txBody>
      </p:sp>
      <p:sp>
        <p:nvSpPr>
          <p:cNvPr id="2054" name="正方形/長方形 9"/>
          <p:cNvSpPr>
            <a:spLocks noChangeArrowheads="1"/>
          </p:cNvSpPr>
          <p:nvPr/>
        </p:nvSpPr>
        <p:spPr bwMode="auto">
          <a:xfrm>
            <a:off x="3852863" y="2649538"/>
            <a:ext cx="12954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kumimoji="1" sz="32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28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kumimoji="1" sz="24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kumimoji="1" sz="20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2000">
                <a:solidFill>
                  <a:schemeClr val="tx1"/>
                </a:solidFill>
                <a:latin typeface="Calibri" pitchFamily="112" charset="0"/>
                <a:ea typeface="ＭＳ Ｐゴシック" pitchFamily="112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kumimoji="0" lang="ja-JP" altLang="en-US" sz="2400" b="1">
                <a:solidFill>
                  <a:srgbClr val="000000"/>
                </a:solidFill>
                <a:latin typeface="Times New Roman" pitchFamily="112" charset="0"/>
              </a:rPr>
              <a:t>或いは、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576</TotalTime>
  <Words>9</Words>
  <Application>Microsoft Office PowerPoint</Application>
  <PresentationFormat>画面に合わせる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Times New Roman</vt:lpstr>
      <vt:lpstr>ＭＳ Ｐゴシック</vt:lpstr>
      <vt:lpstr>Arial</vt:lpstr>
      <vt:lpstr>Calibri</vt:lpstr>
      <vt:lpstr>HGP創英角ｺﾞｼｯｸUB</vt:lpstr>
      <vt:lpstr>Office テーマ</vt:lpstr>
      <vt:lpstr>PowerPoint プレゼンテーション</vt:lpstr>
    </vt:vector>
  </TitlesOfParts>
  <Company>Heart Failure Society of America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Alexander Yano</dc:creator>
  <cp:lastModifiedBy>tanaka.m</cp:lastModifiedBy>
  <cp:revision>90</cp:revision>
  <cp:lastPrinted>2010-06-05T13:42:44Z</cp:lastPrinted>
  <dcterms:created xsi:type="dcterms:W3CDTF">2010-06-05T13:17:17Z</dcterms:created>
  <dcterms:modified xsi:type="dcterms:W3CDTF">2018-06-27T00:54:34Z</dcterms:modified>
</cp:coreProperties>
</file>