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12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12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12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12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12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12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12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12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12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62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ＭＳ Ｐゴシック" pitchFamily="112" charset="-128"/>
              </a:defRPr>
            </a:lvl1pPr>
          </a:lstStyle>
          <a:p>
            <a:pPr>
              <a:defRPr/>
            </a:pPr>
            <a:r>
              <a:rPr lang="ja-JP" altLang="en-US"/>
              <a:t>様式１</a:t>
            </a:r>
            <a:r>
              <a:rPr lang="en-US" altLang="ja-JP"/>
              <a:t>AB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ＭＳ Ｐゴシック" pitchFamily="112" charset="-128"/>
              </a:defRPr>
            </a:lvl1pPr>
          </a:lstStyle>
          <a:p>
            <a:pPr>
              <a:defRPr/>
            </a:pPr>
            <a:fld id="{CD32C8CA-5561-4EB6-A728-BEEEFD75B2D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1080013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ＭＳ Ｐゴシック" pitchFamily="112" charset="-128"/>
              </a:defRPr>
            </a:lvl1pPr>
          </a:lstStyle>
          <a:p>
            <a:pPr>
              <a:defRPr/>
            </a:pPr>
            <a:r>
              <a:rPr lang="ja-JP" altLang="en-US"/>
              <a:t>様式１</a:t>
            </a:r>
            <a:r>
              <a:rPr lang="en-US" altLang="ja-JP"/>
              <a:t>AB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ＭＳ Ｐゴシック" pitchFamily="112" charset="-128"/>
              </a:defRPr>
            </a:lvl1pPr>
          </a:lstStyle>
          <a:p>
            <a:pPr>
              <a:defRPr/>
            </a:pPr>
            <a:fld id="{30C40BAC-6FF8-4712-B0A5-3298DB8CE0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559652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12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12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12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12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12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12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12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12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12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C06EE6BF-3892-4E22-9652-93080CB5AD47}" type="slidenum">
              <a:rPr kumimoji="0" lang="en-US" altLang="ja-JP" smtClean="0"/>
              <a:pPr eaLnBrk="1" hangingPunct="1">
                <a:spcBef>
                  <a:spcPct val="0"/>
                </a:spcBef>
              </a:pPr>
              <a:t>1</a:t>
            </a:fld>
            <a:endParaRPr kumimoji="0" lang="en-US" altLang="ja-JP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 smtClean="0">
              <a:latin typeface="Times New Roman" pitchFamily="112" charset="0"/>
              <a:ea typeface="ＭＳ Ｐゴシック" charset="-128"/>
            </a:endParaRPr>
          </a:p>
        </p:txBody>
      </p:sp>
      <p:sp>
        <p:nvSpPr>
          <p:cNvPr id="4101" name="ヘッダー プレースホルダ 4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12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12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12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12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12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12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12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12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12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kumimoji="0" lang="ja-JP" altLang="en-US" smtClean="0"/>
              <a:t>様式１</a:t>
            </a:r>
            <a:r>
              <a:rPr kumimoji="0" lang="en-US" altLang="ja-JP" smtClean="0"/>
              <a:t>AB</a:t>
            </a:r>
          </a:p>
        </p:txBody>
      </p:sp>
    </p:spTree>
    <p:extLst>
      <p:ext uri="{BB962C8B-B14F-4D97-AF65-F5344CB8AC3E}">
        <p14:creationId xmlns:p14="http://schemas.microsoft.com/office/powerpoint/2010/main" val="507420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2A080-40CA-4EF9-AB42-E2E1DE13FB9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7140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50CB5-197F-42D7-9BBB-9EE1897852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1551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EF1C4-B2A6-4CE5-9EDE-D1DBB39B89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52504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A1304-57EB-4DB1-A2A5-32E3F0C091C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81148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94D4B-B2B5-4CAF-B92E-051CE646466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8255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71561-FD35-4BDE-8EC3-417352076B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29944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0DF52-06DD-4C91-BC9B-51271990D5F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57295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C684D-7593-413C-8718-724A93926C9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23034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608C6-1BDA-4D2E-A5FE-6AADFB20F9D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86662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1DE63-8EF0-4ADC-9A2C-FC05D11782D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161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10223-EA93-4420-AF6F-D9FCA96E439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40810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ea typeface="ＭＳ Ｐゴシック" pitchFamily="112" charset="-128"/>
              </a:defRPr>
            </a:lvl1pPr>
          </a:lstStyle>
          <a:p>
            <a:pPr>
              <a:defRPr/>
            </a:pPr>
            <a:fld id="{72314C6F-1C56-4EBE-8A79-6DE89BB020A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ＭＳ Ｐゴシック" pitchFamily="112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ＭＳ Ｐゴシック" pitchFamily="112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ＭＳ Ｐゴシック" pitchFamily="112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ＭＳ Ｐゴシック" pitchFamily="112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ＭＳ Ｐゴシック" pitchFamily="112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ＭＳ Ｐゴシック" pitchFamily="112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85775" y="1871663"/>
            <a:ext cx="8237538" cy="22860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4000" b="1" dirty="0" smtClean="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第</a:t>
            </a:r>
            <a:r>
              <a:rPr lang="en-US" altLang="ja-JP" sz="4000" b="1" dirty="0" smtClean="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3</a:t>
            </a:r>
            <a:r>
              <a:rPr lang="ja-JP" altLang="en-US" sz="4000" b="1" dirty="0" smtClean="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回</a:t>
            </a:r>
            <a:r>
              <a:rPr lang="ja-JP" altLang="en-US" sz="4000" b="1" dirty="0" smtClean="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日本腫瘍循環器学会学術集会 </a:t>
            </a:r>
            <a:r>
              <a:rPr lang="ja-JP" altLang="en-US" sz="4800" b="1" dirty="0" smtClean="0">
                <a:solidFill>
                  <a:srgbClr val="000000"/>
                </a:solidFill>
                <a:latin typeface="Arial" charset="0"/>
                <a:ea typeface="ＭＳ Ｐゴシック" charset="-128"/>
              </a:rPr>
              <a:t/>
            </a:r>
            <a:br>
              <a:rPr lang="ja-JP" altLang="en-US" sz="4800" b="1" dirty="0" smtClean="0">
                <a:solidFill>
                  <a:srgbClr val="000000"/>
                </a:solidFill>
                <a:latin typeface="Arial" charset="0"/>
                <a:ea typeface="ＭＳ Ｐゴシック" charset="-128"/>
              </a:rPr>
            </a:br>
            <a:r>
              <a:rPr lang="ja-JP" altLang="en-US" sz="4800" b="1" dirty="0" smtClean="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ＣＯ Ｉ 開示</a:t>
            </a:r>
            <a:r>
              <a:rPr lang="en-US" altLang="ja-JP" sz="4000" b="1" dirty="0" smtClean="0">
                <a:solidFill>
                  <a:srgbClr val="000000"/>
                </a:solidFill>
                <a:latin typeface="Arial" charset="0"/>
                <a:ea typeface="ＭＳ Ｐゴシック" charset="-128"/>
              </a:rPr>
              <a:t/>
            </a:r>
            <a:br>
              <a:rPr lang="en-US" altLang="ja-JP" sz="4000" b="1" dirty="0" smtClean="0">
                <a:solidFill>
                  <a:srgbClr val="000000"/>
                </a:solidFill>
                <a:latin typeface="Arial" charset="0"/>
                <a:ea typeface="ＭＳ Ｐゴシック" charset="-128"/>
              </a:rPr>
            </a:br>
            <a:r>
              <a:rPr lang="ja-JP" altLang="en-US" sz="1600" b="1" dirty="0" smtClean="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　</a:t>
            </a:r>
            <a:r>
              <a:rPr lang="en-US" altLang="ja-JP" sz="2400" b="1" i="1" dirty="0" smtClean="0">
                <a:solidFill>
                  <a:srgbClr val="000000"/>
                </a:solidFill>
                <a:ea typeface="ＭＳ Ｐゴシック" charset="-128"/>
              </a:rPr>
              <a:t/>
            </a:r>
            <a:br>
              <a:rPr lang="en-US" altLang="ja-JP" sz="2400" b="1" i="1" dirty="0" smtClean="0">
                <a:solidFill>
                  <a:srgbClr val="000000"/>
                </a:solidFill>
                <a:ea typeface="ＭＳ Ｐゴシック" charset="-128"/>
              </a:rPr>
            </a:br>
            <a:r>
              <a:rPr lang="ja-JP" altLang="en-US" sz="2400" b="1" i="1" dirty="0" smtClean="0">
                <a:solidFill>
                  <a:srgbClr val="000000"/>
                </a:solidFill>
                <a:ea typeface="ＭＳ Ｐゴシック" charset="-128"/>
              </a:rPr>
              <a:t>筆頭発表者名：　○○　○○</a:t>
            </a:r>
            <a:endParaRPr lang="en-US" altLang="ja-JP" sz="2400" b="1" i="1" dirty="0" smtClean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520700" y="4298950"/>
            <a:ext cx="8167688" cy="16002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 smtClean="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 smtClean="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　演題発表に関連し、開示すべき</a:t>
            </a:r>
            <a:r>
              <a:rPr lang="en-US" altLang="ja-JP" sz="2800" b="1" smtClean="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CO I </a:t>
            </a:r>
            <a:r>
              <a:rPr lang="ja-JP" altLang="en-US" sz="2800" b="1" smtClean="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関係にある　企業などはありません。</a:t>
            </a:r>
            <a:endParaRPr lang="en-US" altLang="ja-JP" sz="2800" b="1" smtClean="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700" b="1" i="1" smtClean="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 smtClean="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052" name="正方形/長方形 3"/>
          <p:cNvSpPr>
            <a:spLocks noChangeArrowheads="1"/>
          </p:cNvSpPr>
          <p:nvPr/>
        </p:nvSpPr>
        <p:spPr bwMode="auto">
          <a:xfrm>
            <a:off x="369888" y="241300"/>
            <a:ext cx="84042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112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112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112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112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112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112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112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112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112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                口頭</a:t>
            </a:r>
            <a:r>
              <a:rPr kumimoji="0" lang="ja-JP" altLang="en-US" sz="2400" b="1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発表におけるＣＯＩ状態の開示</a:t>
            </a:r>
            <a:endParaRPr kumimoji="0" lang="en-US" altLang="ja-JP" sz="2400" b="1" dirty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ja-JP" sz="2400" b="1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kumimoji="0" lang="ja-JP" altLang="en-US" sz="2400" b="1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　　　　　　　申告すべきＣＯＩ状態がない場合</a:t>
            </a:r>
          </a:p>
        </p:txBody>
      </p:sp>
      <p:sp>
        <p:nvSpPr>
          <p:cNvPr id="2053" name="正方形/長方形 4"/>
          <p:cNvSpPr>
            <a:spLocks noChangeArrowheads="1"/>
          </p:cNvSpPr>
          <p:nvPr/>
        </p:nvSpPr>
        <p:spPr bwMode="auto">
          <a:xfrm>
            <a:off x="288925" y="1844675"/>
            <a:ext cx="8642350" cy="4586288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112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112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112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112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112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112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112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112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112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solidFill>
                <a:srgbClr val="000000"/>
              </a:solidFill>
              <a:latin typeface="Times New Roman" pitchFamily="11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560</TotalTime>
  <Words>20</Words>
  <Application>Microsoft Office PowerPoint</Application>
  <PresentationFormat>画面に合わせる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ＭＳ Ｐゴシック</vt:lpstr>
      <vt:lpstr>Arial</vt:lpstr>
      <vt:lpstr>Calibri</vt:lpstr>
      <vt:lpstr>Times New Roman</vt:lpstr>
      <vt:lpstr>Office テーマ</vt:lpstr>
      <vt:lpstr>第3回日本腫瘍循環器学会学術集会  ＣＯ Ｉ 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LinkagePC10</cp:lastModifiedBy>
  <cp:revision>90</cp:revision>
  <cp:lastPrinted>2010-06-05T13:42:44Z</cp:lastPrinted>
  <dcterms:created xsi:type="dcterms:W3CDTF">2010-06-05T13:17:17Z</dcterms:created>
  <dcterms:modified xsi:type="dcterms:W3CDTF">2020-03-17T04:24:49Z</dcterms:modified>
</cp:coreProperties>
</file>