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fld id="{CD32C8CA-5561-4EB6-A728-BEEEFD75B2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08001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pitchFamily="112" charset="-128"/>
              </a:defRPr>
            </a:lvl1pPr>
          </a:lstStyle>
          <a:p>
            <a:pPr>
              <a:defRPr/>
            </a:pPr>
            <a:fld id="{30C40BAC-6FF8-4712-B0A5-3298DB8CE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596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06EE6BF-3892-4E22-9652-93080CB5AD47}" type="slidenum">
              <a:rPr kumimoji="0" lang="en-US" altLang="ja-JP" smtClean="0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latin typeface="Times New Roman" pitchFamily="112" charset="0"/>
              <a:ea typeface="ＭＳ Ｐゴシック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 smtClean="0"/>
              <a:t>様式１</a:t>
            </a:r>
            <a:r>
              <a:rPr kumimoji="0" lang="en-US" altLang="ja-JP" smtClean="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50742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A080-40CA-4EF9-AB42-E2E1DE13FB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714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0CB5-197F-42D7-9BBB-9EE1897852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55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EF1C4-B2A6-4CE5-9EDE-D1DBB39B89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250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1304-57EB-4DB1-A2A5-32E3F0C091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114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4D4B-B2B5-4CAF-B92E-051CE64646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825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71561-FD35-4BDE-8EC3-417352076B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994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0DF52-06DD-4C91-BC9B-51271990D5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29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684D-7593-413C-8718-724A93926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03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08C6-1BDA-4D2E-A5FE-6AADFB20F9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66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1DE63-8EF0-4ADC-9A2C-FC05D11782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161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0223-EA93-4420-AF6F-D9FCA96E43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081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ＭＳ Ｐゴシック" pitchFamily="112" charset="-128"/>
              </a:defRPr>
            </a:lvl1pPr>
          </a:lstStyle>
          <a:p>
            <a:pPr>
              <a:defRPr/>
            </a:pPr>
            <a:fld id="{72314C6F-1C56-4EBE-8A79-6DE89BB020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871663"/>
            <a:ext cx="8237538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40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3</a:t>
            </a:r>
            <a:r>
              <a:rPr lang="ja-JP" altLang="en-US" sz="40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ja-JP" altLang="en-US" sz="40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日本腫瘍循環器学会学術集会 </a:t>
            </a:r>
            <a:r>
              <a:rPr lang="ja-JP" altLang="en-US" sz="48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/>
            </a:r>
            <a:br>
              <a:rPr lang="ja-JP" altLang="en-US" sz="48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40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0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400" b="1" i="1" dirty="0" smtClean="0">
                <a:solidFill>
                  <a:srgbClr val="000000"/>
                </a:solidFill>
                <a:ea typeface="ＭＳ Ｐゴシック" charset="-128"/>
              </a:rPr>
              <a:t/>
            </a:r>
            <a:br>
              <a:rPr lang="en-US" altLang="ja-JP" sz="2400" b="1" i="1" dirty="0" smtClean="0">
                <a:solidFill>
                  <a:srgbClr val="000000"/>
                </a:solidFill>
                <a:ea typeface="ＭＳ Ｐゴシック" charset="-128"/>
              </a:rPr>
            </a:br>
            <a:r>
              <a:rPr lang="ja-JP" altLang="en-US" sz="2400" b="1" i="1" dirty="0" smtClean="0">
                <a:solidFill>
                  <a:srgbClr val="000000"/>
                </a:solidFill>
                <a:ea typeface="ＭＳ Ｐゴシック" charset="-128"/>
              </a:rPr>
              <a:t>筆頭発表者名：　○○　○○</a:t>
            </a:r>
            <a:endParaRPr lang="en-US" altLang="ja-JP" sz="2400" b="1" i="1" dirty="0" smtClean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20700" y="4298950"/>
            <a:ext cx="8167688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800" b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369888" y="241300"/>
            <a:ext cx="8404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               口頭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発表におけるＣＯＩ状態の開示</a:t>
            </a:r>
            <a:endParaRPr kumimoji="0" lang="en-US" altLang="ja-JP" sz="2400" b="1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ja-JP" sz="2400" b="1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申告すべきＣＯＩ状態がない場合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itchFamily="11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20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第3回日本腫瘍循環器学会学術集会 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LinkagePC10</cp:lastModifiedBy>
  <cp:revision>90</cp:revision>
  <cp:lastPrinted>2010-06-05T13:42:44Z</cp:lastPrinted>
  <dcterms:created xsi:type="dcterms:W3CDTF">2010-06-05T13:17:17Z</dcterms:created>
  <dcterms:modified xsi:type="dcterms:W3CDTF">2020-03-17T04:24:49Z</dcterms:modified>
</cp:coreProperties>
</file>