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23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84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47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52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97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5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46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61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523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69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08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F530D-CC2E-4F50-993C-1C99E8D63C5F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19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8366C7-E55F-38CC-FC33-2CB2D08BADD9}"/>
              </a:ext>
            </a:extLst>
          </p:cNvPr>
          <p:cNvSpPr txBox="1"/>
          <p:nvPr/>
        </p:nvSpPr>
        <p:spPr>
          <a:xfrm>
            <a:off x="0" y="111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演題番号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56E331EA-D082-A5DB-74D7-E8FF4FE5E9FD}"/>
              </a:ext>
            </a:extLst>
          </p:cNvPr>
          <p:cNvSpPr/>
          <p:nvPr/>
        </p:nvSpPr>
        <p:spPr>
          <a:xfrm>
            <a:off x="4280170" y="188755"/>
            <a:ext cx="5758774" cy="1690942"/>
          </a:xfrm>
          <a:prstGeom prst="wedgeRectCallout">
            <a:avLst>
              <a:gd name="adj1" fmla="val 56421"/>
              <a:gd name="adj2" fmla="val -3880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表紙（</a:t>
            </a:r>
            <a:r>
              <a:rPr kumimoji="1" lang="en-US" altLang="ja-JP" sz="1600" b="1" dirty="0">
                <a:solidFill>
                  <a:srgbClr val="C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ページ目）のみ</a:t>
            </a:r>
            <a:r>
              <a:rPr kumimoji="1"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、右上に演題番号をご記載ください。</a:t>
            </a:r>
            <a:endParaRPr kumimoji="1"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演題を検索・識別するためのインデックスとして使用します。</a:t>
            </a:r>
            <a:endParaRPr kumimoji="1"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発表データをアップロードされる際は、この吹き出しコメントは削除してください。</a:t>
            </a:r>
            <a:endParaRPr kumimoji="1"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例： </a:t>
            </a:r>
            <a:r>
              <a:rPr kumimoji="1" lang="ja-JP" altLang="en-US" sz="32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看</a:t>
            </a:r>
            <a:r>
              <a:rPr kumimoji="1" lang="en-US" altLang="ja-JP" sz="32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-001</a:t>
            </a:r>
            <a:endParaRPr lang="en-US" altLang="ja-JP" sz="32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BCDEA8-0E2C-3B5E-87CC-78910F535CB7}"/>
              </a:ext>
            </a:extLst>
          </p:cNvPr>
          <p:cNvSpPr txBox="1"/>
          <p:nvPr/>
        </p:nvSpPr>
        <p:spPr>
          <a:xfrm>
            <a:off x="1079768" y="2293603"/>
            <a:ext cx="647862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演題タイトル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26F1BB4-D6BD-9E14-C0D8-71FB05CE53AB}"/>
              </a:ext>
            </a:extLst>
          </p:cNvPr>
          <p:cNvSpPr txBox="1"/>
          <p:nvPr/>
        </p:nvSpPr>
        <p:spPr>
          <a:xfrm>
            <a:off x="1079768" y="3995940"/>
            <a:ext cx="10058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所属名：</a:t>
            </a:r>
            <a:endParaRPr lang="en-US" altLang="ja-JP" sz="4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4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氏　名：</a:t>
            </a:r>
          </a:p>
        </p:txBody>
      </p:sp>
      <p:sp>
        <p:nvSpPr>
          <p:cNvPr id="13" name="右中かっこ 12">
            <a:extLst>
              <a:ext uri="{FF2B5EF4-FFF2-40B4-BE49-F238E27FC236}">
                <a16:creationId xmlns:a16="http://schemas.microsoft.com/office/drawing/2014/main" id="{1FD9697B-65C9-72A7-72E2-8C3E39BE3295}"/>
              </a:ext>
            </a:extLst>
          </p:cNvPr>
          <p:cNvSpPr/>
          <p:nvPr/>
        </p:nvSpPr>
        <p:spPr>
          <a:xfrm>
            <a:off x="6809358" y="2390882"/>
            <a:ext cx="515566" cy="314888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28D9204-DB96-4EDF-8A66-C440EB524859}"/>
              </a:ext>
            </a:extLst>
          </p:cNvPr>
          <p:cNvSpPr txBox="1"/>
          <p:nvPr/>
        </p:nvSpPr>
        <p:spPr>
          <a:xfrm>
            <a:off x="7500022" y="3672937"/>
            <a:ext cx="428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この部分は、各発表者のスタイルに合わせて</a:t>
            </a:r>
            <a:endParaRPr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自由に作成</a:t>
            </a:r>
            <a:r>
              <a:rPr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</a:t>
            </a:r>
            <a:r>
              <a:rPr lang="ja-JP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いただいて構いません。</a:t>
            </a:r>
            <a:endParaRPr kumimoji="1" lang="ja-JP" altLang="en-US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920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1C77FE-79F5-46FA-A751-C239CBB78EDD}"/>
              </a:ext>
            </a:extLst>
          </p:cNvPr>
          <p:cNvSpPr txBox="1">
            <a:spLocks/>
          </p:cNvSpPr>
          <p:nvPr/>
        </p:nvSpPr>
        <p:spPr>
          <a:xfrm>
            <a:off x="2287323" y="538932"/>
            <a:ext cx="7636810" cy="20945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第</a:t>
            </a:r>
            <a:r>
              <a:rPr kumimoji="1" lang="en-US" altLang="ja-JP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64</a:t>
            </a:r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回全国自治体病院学会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利益相反の開示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sz="2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筆頭発表者名：〇○ ○○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9A3D92-433B-4981-817B-91F8E30AC832}"/>
              </a:ext>
            </a:extLst>
          </p:cNvPr>
          <p:cNvSpPr txBox="1">
            <a:spLocks/>
          </p:cNvSpPr>
          <p:nvPr/>
        </p:nvSpPr>
        <p:spPr>
          <a:xfrm>
            <a:off x="2287323" y="2783424"/>
            <a:ext cx="7636810" cy="72637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2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私の今回の演題に関連して、</a:t>
            </a:r>
            <a:endParaRPr kumimoji="1" lang="en-US" altLang="ja-JP" sz="21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開示すべき利益相反は以下のとおりです。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75D64-ED2A-4C32-BE57-DE2345EC3301}"/>
              </a:ext>
            </a:extLst>
          </p:cNvPr>
          <p:cNvSpPr txBox="1">
            <a:spLocks/>
          </p:cNvSpPr>
          <p:nvPr/>
        </p:nvSpPr>
        <p:spPr>
          <a:xfrm>
            <a:off x="3526010" y="3532224"/>
            <a:ext cx="5453464" cy="306383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①顧問：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②株式保有・利益：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③特許権使用料：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④講演料：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⑤原稿料：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⑥研究費：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○○製薬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⑦奨学寄付金：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○○製薬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⑧寄付講座所属：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あり（○○製薬）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⑨贈答品など：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8750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</TotalTime>
  <Words>192</Words>
  <Application>Microsoft Office PowerPoint</Application>
  <PresentationFormat>ワイド画面</PresentationFormat>
  <Paragraphs>26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ＭＳ 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JMHA64</dc:creator>
  <cp:lastModifiedBy>Ruriko Miyagawa</cp:lastModifiedBy>
  <cp:revision>10</cp:revision>
  <dcterms:created xsi:type="dcterms:W3CDTF">2021-08-13T07:49:13Z</dcterms:created>
  <dcterms:modified xsi:type="dcterms:W3CDTF">2026-08-06T10:00:20Z</dcterms:modified>
</cp:coreProperties>
</file>