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37" autoAdjust="0"/>
    <p:restoredTop sz="94660"/>
  </p:normalViewPr>
  <p:slideViewPr>
    <p:cSldViewPr snapToGrid="0">
      <p:cViewPr varScale="1">
        <p:scale>
          <a:sx n="79" d="100"/>
          <a:sy n="79" d="100"/>
        </p:scale>
        <p:origin x="54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DCAB-761C-414C-8750-1213D209CC0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6172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DCAB-761C-414C-8750-1213D209CC0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7443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DCAB-761C-414C-8750-1213D209CC0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3224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DCAB-761C-414C-8750-1213D209CC0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988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DCAB-761C-414C-8750-1213D209CC0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2349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DCAB-761C-414C-8750-1213D209CC0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8503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DCAB-761C-414C-8750-1213D209CC0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205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DCAB-761C-414C-8750-1213D209CC0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422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DCAB-761C-414C-8750-1213D209CC0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7709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DCAB-761C-414C-8750-1213D209CC0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1978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DCAB-761C-414C-8750-1213D209CC0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3095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9DCAB-761C-414C-8750-1213D209CC0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772AB-7875-4066-994D-45A3AB64DE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0375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78366C7-E55F-38CC-FC33-2CB2D08BADD9}"/>
              </a:ext>
            </a:extLst>
          </p:cNvPr>
          <p:cNvSpPr txBox="1"/>
          <p:nvPr/>
        </p:nvSpPr>
        <p:spPr>
          <a:xfrm>
            <a:off x="0" y="1114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演題番号</a:t>
            </a:r>
          </a:p>
        </p:txBody>
      </p:sp>
      <p:sp>
        <p:nvSpPr>
          <p:cNvPr id="9" name="吹き出し: 四角形 8">
            <a:extLst>
              <a:ext uri="{FF2B5EF4-FFF2-40B4-BE49-F238E27FC236}">
                <a16:creationId xmlns:a16="http://schemas.microsoft.com/office/drawing/2014/main" id="{56E331EA-D082-A5DB-74D7-E8FF4FE5E9FD}"/>
              </a:ext>
            </a:extLst>
          </p:cNvPr>
          <p:cNvSpPr/>
          <p:nvPr/>
        </p:nvSpPr>
        <p:spPr>
          <a:xfrm>
            <a:off x="4280170" y="188755"/>
            <a:ext cx="5758774" cy="1690942"/>
          </a:xfrm>
          <a:prstGeom prst="wedgeRectCallout">
            <a:avLst>
              <a:gd name="adj1" fmla="val 56421"/>
              <a:gd name="adj2" fmla="val -38803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表紙（</a:t>
            </a:r>
            <a:r>
              <a:rPr kumimoji="1" lang="en-US" altLang="ja-JP" sz="1600" b="1" dirty="0">
                <a:solidFill>
                  <a:srgbClr val="C0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kumimoji="1" lang="ja-JP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ページ目）のみ</a:t>
            </a:r>
            <a:r>
              <a:rPr kumimoji="1" lang="ja-JP" altLang="en-US" sz="16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、右上に演題番号をご記載ください。</a:t>
            </a:r>
            <a:endParaRPr kumimoji="1" lang="en-US" altLang="ja-JP" sz="1600" dirty="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6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演題を検索・識別するためのインデックスとして使用します。</a:t>
            </a:r>
            <a:endParaRPr kumimoji="1" lang="en-US" altLang="ja-JP" sz="1600" dirty="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16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16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発表データをアップロードされる際は、この吹き出しコメントは削除してください。</a:t>
            </a:r>
            <a:endParaRPr kumimoji="1" lang="en-US" altLang="ja-JP" sz="1600" dirty="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1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例： </a:t>
            </a:r>
            <a:r>
              <a:rPr kumimoji="1" lang="ja-JP" altLang="en-US" sz="3200" b="1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看</a:t>
            </a:r>
            <a:r>
              <a:rPr kumimoji="1" lang="en-US" altLang="ja-JP" sz="3200" b="1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-001</a:t>
            </a:r>
            <a:endParaRPr lang="en-US" altLang="ja-JP" sz="3200" b="1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5BCDEA8-0E2C-3B5E-87CC-78910F535CB7}"/>
              </a:ext>
            </a:extLst>
          </p:cNvPr>
          <p:cNvSpPr txBox="1"/>
          <p:nvPr/>
        </p:nvSpPr>
        <p:spPr>
          <a:xfrm>
            <a:off x="1079768" y="2293603"/>
            <a:ext cx="647862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6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演題タイトル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26F1BB4-D6BD-9E14-C0D8-71FB05CE53AB}"/>
              </a:ext>
            </a:extLst>
          </p:cNvPr>
          <p:cNvSpPr txBox="1"/>
          <p:nvPr/>
        </p:nvSpPr>
        <p:spPr>
          <a:xfrm>
            <a:off x="1079768" y="3995940"/>
            <a:ext cx="100584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所属名：</a:t>
            </a:r>
            <a:endParaRPr lang="en-US" altLang="ja-JP" sz="44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4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氏　名：</a:t>
            </a:r>
          </a:p>
        </p:txBody>
      </p:sp>
      <p:sp>
        <p:nvSpPr>
          <p:cNvPr id="13" name="右中かっこ 12">
            <a:extLst>
              <a:ext uri="{FF2B5EF4-FFF2-40B4-BE49-F238E27FC236}">
                <a16:creationId xmlns:a16="http://schemas.microsoft.com/office/drawing/2014/main" id="{1FD9697B-65C9-72A7-72E2-8C3E39BE3295}"/>
              </a:ext>
            </a:extLst>
          </p:cNvPr>
          <p:cNvSpPr/>
          <p:nvPr/>
        </p:nvSpPr>
        <p:spPr>
          <a:xfrm>
            <a:off x="6809358" y="2390882"/>
            <a:ext cx="515566" cy="3148887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28D9204-DB96-4EDF-8A66-C440EB524859}"/>
              </a:ext>
            </a:extLst>
          </p:cNvPr>
          <p:cNvSpPr txBox="1"/>
          <p:nvPr/>
        </p:nvSpPr>
        <p:spPr>
          <a:xfrm>
            <a:off x="7500022" y="3672937"/>
            <a:ext cx="4280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16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この部分は、各発表者のスタイルに合わせて</a:t>
            </a:r>
            <a:endParaRPr lang="en-US" altLang="ja-JP" sz="1600" dirty="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ja-JP" sz="16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自由に作成</a:t>
            </a:r>
            <a:r>
              <a:rPr lang="ja-JP" altLang="en-US" sz="16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して</a:t>
            </a:r>
            <a:r>
              <a:rPr lang="ja-JP" altLang="ja-JP" sz="16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いただいて構いません。</a:t>
            </a:r>
            <a:endParaRPr kumimoji="1" lang="ja-JP" altLang="en-US" sz="1600" dirty="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60244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33636-DE9C-519F-8268-9CD0EEAE1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1FCF57-9A18-6647-5538-3C9CBDC59B29}"/>
              </a:ext>
            </a:extLst>
          </p:cNvPr>
          <p:cNvSpPr txBox="1">
            <a:spLocks/>
          </p:cNvSpPr>
          <p:nvPr/>
        </p:nvSpPr>
        <p:spPr>
          <a:xfrm>
            <a:off x="1714016" y="782564"/>
            <a:ext cx="8778240" cy="332411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kumimoji="1" lang="ja-JP" altLang="en-US" sz="4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第</a:t>
            </a:r>
            <a:r>
              <a:rPr kumimoji="1" lang="en-US" altLang="ja-JP" sz="4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64</a:t>
            </a:r>
            <a:r>
              <a:rPr kumimoji="1" lang="ja-JP" altLang="en-US" sz="4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回全国自治体病院学会</a:t>
            </a:r>
            <a:endParaRPr kumimoji="1" lang="en-US" altLang="ja-JP" sz="40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kumimoji="1" lang="ja-JP" altLang="en-US" sz="4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利益相反の開示</a:t>
            </a:r>
            <a:endParaRPr kumimoji="1" lang="en-US" altLang="ja-JP" sz="40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endParaRPr kumimoji="1" lang="en-US" altLang="ja-JP" sz="20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kumimoji="1" lang="ja-JP" altLang="en-US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筆頭発表者名：〇○ ○○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EDE940A-93C5-09D3-46F6-1636D9A0E606}"/>
              </a:ext>
            </a:extLst>
          </p:cNvPr>
          <p:cNvSpPr txBox="1">
            <a:spLocks/>
          </p:cNvSpPr>
          <p:nvPr/>
        </p:nvSpPr>
        <p:spPr>
          <a:xfrm>
            <a:off x="2345691" y="4582313"/>
            <a:ext cx="7636810" cy="138543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私は今回の演題に関連して、</a:t>
            </a:r>
            <a:endParaRPr kumimoji="1" lang="en-US" altLang="ja-JP" sz="32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kumimoji="1"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開示すべき利益相反はありません。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1379607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40</TotalTime>
  <Words>110</Words>
  <Application>Microsoft Office PowerPoint</Application>
  <PresentationFormat>ワイド画面</PresentationFormat>
  <Paragraphs>17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BIZ UDPゴシック</vt:lpstr>
      <vt:lpstr>ＭＳ 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JMHA64</dc:creator>
  <cp:lastModifiedBy>Ruriko Miyagawa</cp:lastModifiedBy>
  <cp:revision>9</cp:revision>
  <dcterms:created xsi:type="dcterms:W3CDTF">2021-08-13T07:48:15Z</dcterms:created>
  <dcterms:modified xsi:type="dcterms:W3CDTF">2026-08-06T10:00:15Z</dcterms:modified>
</cp:coreProperties>
</file>