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7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44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2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8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4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50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0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0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97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9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DCAB-761C-414C-8750-1213D209C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37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97C5D4-5B20-467C-A93E-D89E83E6DFB7}"/>
              </a:ext>
            </a:extLst>
          </p:cNvPr>
          <p:cNvSpPr txBox="1">
            <a:spLocks/>
          </p:cNvSpPr>
          <p:nvPr/>
        </p:nvSpPr>
        <p:spPr>
          <a:xfrm>
            <a:off x="1645920" y="451820"/>
            <a:ext cx="8778240" cy="33241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63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79CE7-3710-442A-BF17-30CD957487D3}"/>
              </a:ext>
            </a:extLst>
          </p:cNvPr>
          <p:cNvSpPr txBox="1">
            <a:spLocks/>
          </p:cNvSpPr>
          <p:nvPr/>
        </p:nvSpPr>
        <p:spPr>
          <a:xfrm>
            <a:off x="2277595" y="4251569"/>
            <a:ext cx="7636810" cy="138543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46024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34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user</cp:lastModifiedBy>
  <cp:revision>5</cp:revision>
  <dcterms:created xsi:type="dcterms:W3CDTF">2021-08-13T07:48:15Z</dcterms:created>
  <dcterms:modified xsi:type="dcterms:W3CDTF">2025-04-04T02:26:35Z</dcterms:modified>
</cp:coreProperties>
</file>