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6735763" cy="98663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CCFF"/>
    <a:srgbClr val="E1E1FF"/>
    <a:srgbClr val="B3FFD2"/>
    <a:srgbClr val="57FFDF"/>
    <a:srgbClr val="CCCCFF"/>
    <a:srgbClr val="99FF66"/>
    <a:srgbClr val="33CCFF"/>
    <a:srgbClr val="99FF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04" autoAdjust="0"/>
  </p:normalViewPr>
  <p:slideViewPr>
    <p:cSldViewPr>
      <p:cViewPr varScale="1">
        <p:scale>
          <a:sx n="59" d="100"/>
          <a:sy n="59" d="100"/>
        </p:scale>
        <p:origin x="42" y="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856" tIns="47429" rIns="94856" bIns="47429" numCol="1" anchor="t" anchorCtr="0" compatLnSpc="1">
            <a:prstTxWarp prst="textNoShape">
              <a:avLst/>
            </a:prstTxWarp>
          </a:bodyPr>
          <a:lstStyle>
            <a:lvl1pPr defTabSz="949255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856" tIns="47429" rIns="94856" bIns="47429" numCol="1" anchor="t" anchorCtr="0" compatLnSpc="1">
            <a:prstTxWarp prst="textNoShape">
              <a:avLst/>
            </a:prstTxWarp>
          </a:bodyPr>
          <a:lstStyle>
            <a:lvl1pPr algn="r" defTabSz="949255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fld id="{B491ECB0-513E-44D6-B143-208D8F4B7073}" type="datetimeFigureOut">
              <a:rPr lang="ja-JP" altLang="en-US"/>
              <a:pPr>
                <a:defRPr/>
              </a:pPr>
              <a:t>2025/6/26</a:t>
            </a:fld>
            <a:endParaRPr lang="en-US" altLang="ja-JP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2918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764" tIns="43882" rIns="87764" bIns="4388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856" tIns="47429" rIns="94856" bIns="474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 bwMode="auto">
          <a:xfrm>
            <a:off x="0" y="9371013"/>
            <a:ext cx="291782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856" tIns="47429" rIns="94856" bIns="47429" numCol="1" anchor="b" anchorCtr="0" compatLnSpc="1">
            <a:prstTxWarp prst="textNoShape">
              <a:avLst/>
            </a:prstTxWarp>
          </a:bodyPr>
          <a:lstStyle>
            <a:lvl1pPr defTabSz="949255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 bwMode="auto">
          <a:xfrm>
            <a:off x="3816350" y="9371013"/>
            <a:ext cx="291782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856" tIns="47429" rIns="94856" bIns="47429" numCol="1" anchor="b" anchorCtr="0" compatLnSpc="1">
            <a:prstTxWarp prst="textNoShape">
              <a:avLst/>
            </a:prstTxWarp>
          </a:bodyPr>
          <a:lstStyle>
            <a:lvl1pPr algn="r" defTabSz="949255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fld id="{4E7E4EB7-5837-4918-A0FA-AC3A99D22C5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51845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E35548-1E62-73DA-27BE-C10E5DF849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 1">
            <a:extLst>
              <a:ext uri="{FF2B5EF4-FFF2-40B4-BE49-F238E27FC236}">
                <a16:creationId xmlns:a16="http://schemas.microsoft.com/office/drawing/2014/main" id="{9BA05339-3818-7BE9-BB61-8E84FDE88A2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ノート プレースホルダ 2">
            <a:extLst>
              <a:ext uri="{FF2B5EF4-FFF2-40B4-BE49-F238E27FC236}">
                <a16:creationId xmlns:a16="http://schemas.microsoft.com/office/drawing/2014/main" id="{FAD21C7A-F8B8-0CE1-1839-6E1C8D59E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6148" name="スライド番号プレースホルダ 3">
            <a:extLst>
              <a:ext uri="{FF2B5EF4-FFF2-40B4-BE49-F238E27FC236}">
                <a16:creationId xmlns:a16="http://schemas.microsoft.com/office/drawing/2014/main" id="{A797B8A7-C8A6-73CB-C6F4-47CB0F1A2F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7738"/>
            <a:fld id="{36AD6AE6-CFC7-4F2A-8940-CAA0CE1E49A5}" type="slidenum">
              <a:rPr lang="ja-JP" altLang="en-US" smtClean="0"/>
              <a:pPr defTabSz="947738"/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9632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A301F-DFE7-4E89-9119-4198EAA3330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51C96-3A8E-4375-9505-3CFBE30EDDC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D3423-44A3-48CE-A51A-DB4B3975257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15E67-DD15-4493-97DF-32F7EB5537A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82A4F-853F-4E5B-B2A6-4C5BE505C95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78E55-936C-4C87-93EF-A42581A47F2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10B91-26CC-42C6-88B3-7B8748CB2A2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7634C-9B26-41D2-A624-5815593A06A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EA578-4DD4-4F8A-96E4-A782452A606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676CF-CE36-4223-B822-BD6F40E9EB0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48274-83D3-443C-B832-5BF470BD5BC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6811EDEF-5C2D-4E24-BD9A-60979E66BF7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Sun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Sun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Sun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Sun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Sun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Sun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Sun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SimSun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79D43F-A933-1D65-C063-2555825302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D92E5DC-4566-B751-9FF2-CCF9166E6F63}"/>
              </a:ext>
            </a:extLst>
          </p:cNvPr>
          <p:cNvSpPr/>
          <p:nvPr/>
        </p:nvSpPr>
        <p:spPr bwMode="auto">
          <a:xfrm>
            <a:off x="250825" y="188640"/>
            <a:ext cx="8641654" cy="6478165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SimSun" pitchFamily="2" charset="-122"/>
            </a:endParaRPr>
          </a:p>
        </p:txBody>
      </p:sp>
      <p:sp>
        <p:nvSpPr>
          <p:cNvPr id="3092" name="Rectangle 22">
            <a:extLst>
              <a:ext uri="{FF2B5EF4-FFF2-40B4-BE49-F238E27FC236}">
                <a16:creationId xmlns:a16="http://schemas.microsoft.com/office/drawing/2014/main" id="{E06223A9-4FDF-CCB2-A206-524A8C354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88639"/>
            <a:ext cx="8613688" cy="1440157"/>
          </a:xfrm>
          <a:prstGeom prst="rect">
            <a:avLst/>
          </a:prstGeom>
          <a:solidFill>
            <a:srgbClr val="66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kumimoji="0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61</a:t>
            </a: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回日本肝癌研究会</a:t>
            </a:r>
            <a:endParaRPr kumimoji="0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関連学会ポスターチラシ　</a:t>
            </a:r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送付荷札</a:t>
            </a:r>
            <a:r>
              <a:rPr lang="ja-JP" altLang="en-US" sz="3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3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D5F596B-3220-2A02-3204-F767D3D9C219}"/>
              </a:ext>
            </a:extLst>
          </p:cNvPr>
          <p:cNvSpPr/>
          <p:nvPr/>
        </p:nvSpPr>
        <p:spPr bwMode="auto">
          <a:xfrm>
            <a:off x="6516216" y="188913"/>
            <a:ext cx="2345499" cy="1439883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SimSun" pitchFamily="2" charset="-122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5ED43B3-793C-8800-4F25-49B27082748B}"/>
              </a:ext>
            </a:extLst>
          </p:cNvPr>
          <p:cNvSpPr/>
          <p:nvPr/>
        </p:nvSpPr>
        <p:spPr>
          <a:xfrm>
            <a:off x="6547676" y="530677"/>
            <a:ext cx="229348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</a:t>
            </a:r>
            <a:r>
              <a:rPr lang="en-US" altLang="ja-JP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 </a:t>
            </a:r>
            <a:r>
              <a:rPr lang="en-US" altLang="ja-JP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AM</a:t>
            </a:r>
            <a:r>
              <a:rPr lang="ja-JP" altLang="en-US" sz="28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必着　</a:t>
            </a:r>
            <a:endParaRPr lang="ja-JP" altLang="en-US" sz="2800" dirty="0"/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935C73E6-D770-72E2-49C0-D8490409E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472" y="3429000"/>
            <a:ext cx="9217025" cy="850900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eaLnBrk="0" hangingPunct="0">
              <a:spcBef>
                <a:spcPct val="20000"/>
              </a:spcBef>
            </a:pPr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ご担当者名：　　　　　　　　　      </a:t>
            </a:r>
            <a:r>
              <a:rPr lang="zh-CN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様　（</a:t>
            </a:r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ご連絡先</a:t>
            </a:r>
            <a:r>
              <a:rPr lang="zh-CN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　　　　　　　</a:t>
            </a:r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  </a:t>
            </a:r>
            <a:r>
              <a:rPr lang="zh-CN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en-US" sz="2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Rectangle 27">
            <a:extLst>
              <a:ext uri="{FF2B5EF4-FFF2-40B4-BE49-F238E27FC236}">
                <a16:creationId xmlns:a16="http://schemas.microsoft.com/office/drawing/2014/main" id="{3C0A296E-97C0-E545-28CC-12EAC77867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472" y="2973874"/>
            <a:ext cx="8642350" cy="527134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eaLnBrk="0" hangingPunct="0">
              <a:spcBef>
                <a:spcPct val="20000"/>
              </a:spcBef>
            </a:pPr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貴社名：</a:t>
            </a:r>
          </a:p>
        </p:txBody>
      </p:sp>
      <p:sp>
        <p:nvSpPr>
          <p:cNvPr id="10" name="Line 30">
            <a:extLst>
              <a:ext uri="{FF2B5EF4-FFF2-40B4-BE49-F238E27FC236}">
                <a16:creationId xmlns:a16="http://schemas.microsoft.com/office/drawing/2014/main" id="{E8939156-0DD4-30C8-DD55-74A5EA73A7B6}"/>
              </a:ext>
            </a:extLst>
          </p:cNvPr>
          <p:cNvSpPr>
            <a:spLocks noChangeShapeType="1"/>
          </p:cNvSpPr>
          <p:nvPr/>
        </p:nvSpPr>
        <p:spPr bwMode="auto">
          <a:xfrm>
            <a:off x="249472" y="3501008"/>
            <a:ext cx="8642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Line 31">
            <a:extLst>
              <a:ext uri="{FF2B5EF4-FFF2-40B4-BE49-F238E27FC236}">
                <a16:creationId xmlns:a16="http://schemas.microsoft.com/office/drawing/2014/main" id="{C6EF9A57-D26B-3B42-74E0-51FA00B6BCA5}"/>
              </a:ext>
            </a:extLst>
          </p:cNvPr>
          <p:cNvSpPr>
            <a:spLocks noChangeShapeType="1"/>
          </p:cNvSpPr>
          <p:nvPr/>
        </p:nvSpPr>
        <p:spPr bwMode="auto">
          <a:xfrm>
            <a:off x="249472" y="4072748"/>
            <a:ext cx="8642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Line 31">
            <a:extLst>
              <a:ext uri="{FF2B5EF4-FFF2-40B4-BE49-F238E27FC236}">
                <a16:creationId xmlns:a16="http://schemas.microsoft.com/office/drawing/2014/main" id="{CCDFB3D1-24EA-E183-19B4-A42986ABC5C5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520" y="5229200"/>
            <a:ext cx="8642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Rectangle 27">
            <a:extLst>
              <a:ext uri="{FF2B5EF4-FFF2-40B4-BE49-F238E27FC236}">
                <a16:creationId xmlns:a16="http://schemas.microsoft.com/office/drawing/2014/main" id="{8BC0594A-49BC-B762-9C6B-4306DE850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4028143"/>
            <a:ext cx="8642350" cy="1201057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eaLnBrk="0" hangingPunct="0">
              <a:spcBef>
                <a:spcPct val="20000"/>
              </a:spcBef>
              <a:tabLst>
                <a:tab pos="1790700" algn="l"/>
                <a:tab pos="3944938" algn="l"/>
                <a:tab pos="5022850" algn="l"/>
              </a:tabLst>
            </a:pPr>
            <a:r>
              <a:rPr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送付物区分：　共催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セミナー資材</a:t>
            </a:r>
            <a:endParaRPr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0" hangingPunct="0">
              <a:spcBef>
                <a:spcPct val="20000"/>
              </a:spcBef>
              <a:tabLst>
                <a:tab pos="1790700" algn="l"/>
                <a:tab pos="3944938" algn="l"/>
                <a:tab pos="5022850" algn="l"/>
              </a:tabLst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事務局にて開封し、テイクフリーコーナーに設置します </a:t>
            </a:r>
            <a:endParaRPr lang="en-US" altLang="ja-JP" sz="2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Rectangle 27">
            <a:extLst>
              <a:ext uri="{FF2B5EF4-FFF2-40B4-BE49-F238E27FC236}">
                <a16:creationId xmlns:a16="http://schemas.microsoft.com/office/drawing/2014/main" id="{6F75826C-2DF5-4185-36AE-ABBE0CF80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937966"/>
            <a:ext cx="8642350" cy="842962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2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学会</a:t>
            </a:r>
            <a:r>
              <a:rPr kumimoji="0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名：</a:t>
            </a:r>
            <a:endParaRPr lang="ja-JP" altLang="en-US" sz="2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Line 35">
            <a:extLst>
              <a:ext uri="{FF2B5EF4-FFF2-40B4-BE49-F238E27FC236}">
                <a16:creationId xmlns:a16="http://schemas.microsoft.com/office/drawing/2014/main" id="{075532F9-3D77-E006-6CCE-0E3B93513799}"/>
              </a:ext>
            </a:extLst>
          </p:cNvPr>
          <p:cNvSpPr>
            <a:spLocks noChangeShapeType="1"/>
          </p:cNvSpPr>
          <p:nvPr/>
        </p:nvSpPr>
        <p:spPr bwMode="auto">
          <a:xfrm>
            <a:off x="249472" y="2708920"/>
            <a:ext cx="8642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A8B29D9F-EA67-253E-3198-DA43DC203862}"/>
              </a:ext>
            </a:extLst>
          </p:cNvPr>
          <p:cNvCxnSpPr/>
          <p:nvPr/>
        </p:nvCxnSpPr>
        <p:spPr bwMode="auto">
          <a:xfrm>
            <a:off x="5220072" y="5224320"/>
            <a:ext cx="0" cy="14447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テキスト ボックス 2">
            <a:extLst>
              <a:ext uri="{FF2B5EF4-FFF2-40B4-BE49-F238E27FC236}">
                <a16:creationId xmlns:a16="http://schemas.microsoft.com/office/drawing/2014/main" id="{C8A12294-F20A-3569-2372-99FAAF94A5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52" y="5285609"/>
            <a:ext cx="5244549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送付先</a:t>
            </a:r>
            <a:r>
              <a:rPr kumimoji="1"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〒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650-0046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神戸市中央区港島中町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6-9-1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神戸国際会議場　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3F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3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302</a:t>
            </a:r>
            <a:r>
              <a:rPr kumimoji="0" lang="zh-TW" altLang="en-US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気付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kumimoji="0" lang="en-US" altLang="zh-TW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61</a:t>
            </a:r>
            <a:r>
              <a:rPr kumimoji="0" lang="zh-TW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回日本肝癌研究会　運営事務局宛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en-US" altLang="ja-JP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TEL</a:t>
            </a:r>
            <a:r>
              <a:rPr kumimoji="0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kumimoji="0" lang="en-US" altLang="ja-JP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078-302-5200</a:t>
            </a:r>
            <a:endParaRPr kumimoji="0" lang="ja-JP" alt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Rectangle 25"/>
          <p:cNvSpPr>
            <a:spLocks noChangeArrowheads="1"/>
          </p:cNvSpPr>
          <p:nvPr/>
        </p:nvSpPr>
        <p:spPr bwMode="auto">
          <a:xfrm>
            <a:off x="5364088" y="6059178"/>
            <a:ext cx="3528392" cy="466166"/>
          </a:xfrm>
          <a:prstGeom prst="rect">
            <a:avLst/>
          </a:prstGeom>
          <a:noFill/>
          <a:ln w="9525" cap="rnd" algn="ctr">
            <a:noFill/>
            <a:prstDash val="sysDot"/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eaLnBrk="0" hangingPunct="0">
              <a:spcBef>
                <a:spcPct val="20000"/>
              </a:spcBef>
            </a:pP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荷物個数：</a:t>
            </a:r>
            <a:r>
              <a:rPr lang="ja-JP" altLang="en-US" sz="2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en-US" altLang="ja-JP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個口</a:t>
            </a:r>
            <a:endParaRPr lang="ja-JP" altLang="en-US" sz="20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8596619"/>
      </p:ext>
    </p:extLst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1865</TotalTime>
  <Words>83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默认设计模板</vt:lpstr>
      <vt:lpstr>PowerPoint プレゼンテーション</vt:lpstr>
    </vt:vector>
  </TitlesOfParts>
  <Company>xh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送付状</dc:title>
  <dc:creator>gengyulan</dc:creator>
  <cp:lastModifiedBy>恵理子 畑</cp:lastModifiedBy>
  <cp:revision>122</cp:revision>
  <cp:lastPrinted>2023-03-20T11:22:35Z</cp:lastPrinted>
  <dcterms:created xsi:type="dcterms:W3CDTF">2007-12-23T15:52:49Z</dcterms:created>
  <dcterms:modified xsi:type="dcterms:W3CDTF">2025-06-26T01:50:51Z</dcterms:modified>
</cp:coreProperties>
</file>