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CCFF"/>
    <a:srgbClr val="E1E1FF"/>
    <a:srgbClr val="B3FFD2"/>
    <a:srgbClr val="57FFDF"/>
    <a:srgbClr val="CCCCFF"/>
    <a:srgbClr val="99FF66"/>
    <a:srgbClr val="33CCFF"/>
    <a:srgbClr val="99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4" autoAdjust="0"/>
  </p:normalViewPr>
  <p:slideViewPr>
    <p:cSldViewPr>
      <p:cViewPr varScale="1">
        <p:scale>
          <a:sx n="59" d="100"/>
          <a:sy n="59" d="100"/>
        </p:scale>
        <p:origin x="42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>
            <a:lvl1pPr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>
            <a:lvl1pPr algn="r"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B491ECB0-513E-44D6-B143-208D8F4B7073}" type="datetimeFigureOut">
              <a:rPr lang="ja-JP" altLang="en-US"/>
              <a:pPr>
                <a:defRPr/>
              </a:pPr>
              <a:t>2025/6/26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764" tIns="43882" rIns="87764" bIns="438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b" anchorCtr="0" compatLnSpc="1">
            <a:prstTxWarp prst="textNoShape">
              <a:avLst/>
            </a:prstTxWarp>
          </a:bodyPr>
          <a:lstStyle>
            <a:lvl1pPr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b" anchorCtr="0" compatLnSpc="1">
            <a:prstTxWarp prst="textNoShape">
              <a:avLst/>
            </a:prstTxWarp>
          </a:bodyPr>
          <a:lstStyle>
            <a:lvl1pPr algn="r"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4E7E4EB7-5837-4918-A0FA-AC3A99D22C5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1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35548-1E62-73DA-27BE-C10E5DF849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9BA05339-3818-7BE9-BB61-8E84FDE88A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FAD21C7A-F8B8-0CE1-1839-6E1C8D59E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A797B8A7-C8A6-73CB-C6F4-47CB0F1A2F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7738"/>
            <a:fld id="{36AD6AE6-CFC7-4F2A-8940-CAA0CE1E49A5}" type="slidenum">
              <a:rPr lang="ja-JP" altLang="en-US" smtClean="0"/>
              <a:pPr defTabSz="947738"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963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A301F-DFE7-4E89-9119-4198EAA33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1C96-3A8E-4375-9505-3CFBE30EDD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3423-44A3-48CE-A51A-DB4B397525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5E67-DD15-4493-97DF-32F7EB5537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82A4F-853F-4E5B-B2A6-4C5BE505C9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78E55-936C-4C87-93EF-A42581A47F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0B91-26CC-42C6-88B3-7B8748CB2A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634C-9B26-41D2-A624-5815593A06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EA578-4DD4-4F8A-96E4-A782452A60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676CF-CE36-4223-B822-BD6F40E9EB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8274-83D3-443C-B832-5BF470BD5B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811EDEF-5C2D-4E24-BD9A-60979E66BF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79D43F-A933-1D65-C063-255582530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92E5DC-4566-B751-9FF2-CCF9166E6F63}"/>
              </a:ext>
            </a:extLst>
          </p:cNvPr>
          <p:cNvSpPr/>
          <p:nvPr/>
        </p:nvSpPr>
        <p:spPr bwMode="auto">
          <a:xfrm>
            <a:off x="250825" y="188640"/>
            <a:ext cx="8641654" cy="647816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3092" name="Rectangle 22">
            <a:extLst>
              <a:ext uri="{FF2B5EF4-FFF2-40B4-BE49-F238E27FC236}">
                <a16:creationId xmlns:a16="http://schemas.microsoft.com/office/drawing/2014/main" id="{E06223A9-4FDF-CCB2-A206-524A8C354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88639"/>
            <a:ext cx="8613688" cy="1440157"/>
          </a:xfrm>
          <a:prstGeom prst="rect">
            <a:avLst/>
          </a:prstGeom>
          <a:solidFill>
            <a:srgbClr val="66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回日本肝癌研究会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関連学会ポスターチラシ　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送付荷札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D5F596B-3220-2A02-3204-F767D3D9C219}"/>
              </a:ext>
            </a:extLst>
          </p:cNvPr>
          <p:cNvSpPr/>
          <p:nvPr/>
        </p:nvSpPr>
        <p:spPr bwMode="auto">
          <a:xfrm>
            <a:off x="6516216" y="188913"/>
            <a:ext cx="2345499" cy="143988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ED43B3-793C-8800-4F25-49B27082748B}"/>
              </a:ext>
            </a:extLst>
          </p:cNvPr>
          <p:cNvSpPr/>
          <p:nvPr/>
        </p:nvSpPr>
        <p:spPr>
          <a:xfrm>
            <a:off x="6547676" y="530677"/>
            <a:ext cx="22934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　</a:t>
            </a:r>
            <a:endParaRPr lang="ja-JP" altLang="en-US" sz="2800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935C73E6-D770-72E2-49C0-D8490409E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2" y="3429000"/>
            <a:ext cx="9217025" cy="8509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　　　　　　　　　      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　（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ご連絡先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　　　　　　　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3C0A296E-97C0-E545-28CC-12EAC7786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2" y="2973874"/>
            <a:ext cx="8642350" cy="527134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貴社名：</a:t>
            </a: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id="{E8939156-0DD4-30C8-DD55-74A5EA73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472" y="350100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C6EF9A57-D26B-3B42-74E0-51FA00B6B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472" y="407274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CCDFB3D1-24EA-E183-19B4-A42986ABC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522920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8BC0594A-49BC-B762-9C6B-4306DE850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028143"/>
            <a:ext cx="8642350" cy="1201057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  <a:tabLst>
                <a:tab pos="1790700" algn="l"/>
                <a:tab pos="3944938" algn="l"/>
                <a:tab pos="5022850" algn="l"/>
              </a:tabLst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送付物区分：　共催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セミナー資材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0" hangingPunct="0">
              <a:spcBef>
                <a:spcPct val="20000"/>
              </a:spcBef>
              <a:tabLst>
                <a:tab pos="1790700" algn="l"/>
                <a:tab pos="3944938" algn="l"/>
                <a:tab pos="5022850" algn="l"/>
              </a:tabLst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事務局にて開封し、テイクフリーコーナーに設置します 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6F75826C-2DF5-4185-36AE-ABBE0CF80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37966"/>
            <a:ext cx="8642350" cy="84296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名：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075532F9-3D77-E006-6CCE-0E3B93513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472" y="270892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8B29D9F-EA67-253E-3198-DA43DC203862}"/>
              </a:ext>
            </a:extLst>
          </p:cNvPr>
          <p:cNvCxnSpPr/>
          <p:nvPr/>
        </p:nvCxnSpPr>
        <p:spPr bwMode="auto">
          <a:xfrm>
            <a:off x="5220072" y="5224320"/>
            <a:ext cx="0" cy="1444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C8A12294-F20A-3569-2372-99FAAF94A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52" y="5285609"/>
            <a:ext cx="524454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650-0046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神戸市中央区港島中町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6-9-1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神戸国際会議場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3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302</a:t>
            </a:r>
            <a:r>
              <a:rPr kumimoji="0" lang="zh-TW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気付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回日本肝癌研究会　運営事務局宛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078-302-5200</a:t>
            </a:r>
            <a:endParaRPr kumimoji="0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364088" y="6059178"/>
            <a:ext cx="3528392" cy="466166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荷物個数：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個口</a:t>
            </a:r>
            <a:endParaRPr lang="ja-JP" altLang="en-US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596619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83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默认设计模板</vt:lpstr>
      <vt:lpstr>PowerPoint プレゼンテーション</vt:lpstr>
    </vt:vector>
  </TitlesOfParts>
  <Company>xh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送付状</dc:title>
  <dc:creator>gengyulan</dc:creator>
  <cp:lastModifiedBy>恵理子 畑</cp:lastModifiedBy>
  <cp:revision>122</cp:revision>
  <cp:lastPrinted>2023-03-20T11:22:35Z</cp:lastPrinted>
  <dcterms:created xsi:type="dcterms:W3CDTF">2007-12-23T15:52:49Z</dcterms:created>
  <dcterms:modified xsi:type="dcterms:W3CDTF">2025-06-26T01:50:51Z</dcterms:modified>
</cp:coreProperties>
</file>