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9D191-21E1-4626-8F4D-5AAA98947D4F}" type="datetimeFigureOut">
              <a:rPr kumimoji="1" lang="ja-JP" altLang="en-US" smtClean="0"/>
              <a:t>2025/1/4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8316B-E803-4674-8FCA-C0F8F5724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985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5EC642B-FA11-CC01-3E25-A4FE6D7125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3E25DB-9BE5-4616-A05E-518F0B35D8A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6E7432E-BCD7-CE22-0531-3809E05F0B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8AABFC3-0C15-0121-87F1-88C9DF0A1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>
                <a:ea typeface="ＭＳ Ｐゴシック" panose="020B0600070205080204" pitchFamily="50" charset="-128"/>
              </a:rPr>
              <a:t>様式</a:t>
            </a:r>
            <a:r>
              <a:rPr kumimoji="0" lang="en-US" altLang="ja-JP">
                <a:ea typeface="ＭＳ Ｐゴシック" panose="020B0600070205080204" pitchFamily="50" charset="-128"/>
              </a:rPr>
              <a:t>1-B</a:t>
            </a:r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BF3C3B-2AF7-D110-7EB3-3E2E28CA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1390BC-0CC5-0A1F-1A4A-02A3174C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C3FF52-D635-9E0B-5C09-8FEA2A7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1916C-CA48-4BE4-8236-EC656F0D9B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347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5CE5CC-BFF1-C0D7-F23A-0D2B89E5A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7BC858-3E0F-C9D8-2CA6-19D239FF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B1A7CE-0F54-2387-CD50-9A45EB5CA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5C15-317C-4934-84BD-996369EDD6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758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4D36C0-375C-504E-047D-37389305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85363C-F3EF-C31A-5986-D4EC57F2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FA60D3-017A-E16A-F389-CB90A0CBA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3F814-1C2C-47DC-81D9-A28B5415E1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61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4C1A0-33C9-8685-A93F-BDF6995DD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E35DEB-EEAE-25FB-87A7-E7BC7AF96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762FE-2846-BD8A-49FC-D4E01171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74D47-4B26-41E8-B53D-6C32405B37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82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A7A6C-81A0-C498-D0A9-BDAD93E7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799263-E3A1-82CD-DD26-9EC0CE37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C8BD51-AADD-034C-5724-67247392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891BB-8973-45E5-BBCC-C339F1AE7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02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84575E-3772-CCCA-F2BA-BE7D235F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4A063F-559F-DC4A-606C-5A474262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7B56BB7-B3D5-2EFC-AD8C-8BCADC01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3C780-4D6F-4EAA-9B36-C6CF7B523E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81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D9B44EF-EC03-0BF5-5E65-F136E368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125309B-F28D-A340-6254-594728C9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AAC8C6C-2D8E-51D2-A0B2-8A7FE32A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131D9-2672-4AD7-86F5-B492576670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883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49680BE-925A-7C07-6307-515ACB71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330C111-A5C4-8C51-228A-A351174A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CA47F8B-1C46-1873-D2B9-9AB83CDE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E4A6D-C919-4730-8C17-15B25419A9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43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483EA4E0-8B29-3644-5CFA-D4FA4791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A8EC9F3-E843-D8BE-8F04-E1967FAEE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B1DCFFB-763B-62C6-8771-EFC0CFAC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6C643-06D8-4DBD-8E5C-4F406A8585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981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781B36A-75AB-9136-BFFA-A9F11F8A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E65F6B7-2878-3387-D2C9-3DF37C560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892EAE3-FFCB-F910-A979-2B7BF86F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5FD99-5518-46E9-A710-9260602F9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955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95AA9EB-6B63-80AF-960F-1E0695A2C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A088106-60C4-6143-6B81-8ACBD51D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C7B4B53-3B48-B4C7-C359-181D498E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80CEF-3D0B-4A50-9A08-BADAD5749E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85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E66C7FE-EC08-239B-7087-2861DB2F88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742EFCF-4AB5-EA87-D4F9-2E0B9C92AB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F9E075-80E0-3533-7231-2C476974DB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481223-2273-0DA9-CB25-9FE0C6B8D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6D194A-9187-ED8A-A2DD-8C5A562B6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865FA0-AAC5-4436-AC23-235AF3FFCF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270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1972BEC-9DA6-1741-9777-2B540C0C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200" y="642938"/>
            <a:ext cx="8180388" cy="2300287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kumimoji="0" lang="ja-JP" altLang="en-US" sz="3600" b="1">
                <a:latin typeface="Arial" panose="020B0604020202020204" pitchFamily="34" charset="0"/>
              </a:rPr>
              <a:t>第</a:t>
            </a:r>
            <a:r>
              <a:rPr kumimoji="0" lang="en-US" altLang="ja-JP" sz="3600" b="1">
                <a:latin typeface="Arial" panose="020B0604020202020204" pitchFamily="34" charset="0"/>
              </a:rPr>
              <a:t>61</a:t>
            </a:r>
            <a:r>
              <a:rPr kumimoji="0" lang="ja-JP" altLang="en-US" sz="3600" b="1">
                <a:latin typeface="Arial" panose="020B0604020202020204" pitchFamily="34" charset="0"/>
              </a:rPr>
              <a:t>回日本肝癌研究会</a:t>
            </a:r>
            <a:br>
              <a:rPr kumimoji="0" lang="en-US" altLang="ja-JP" b="1">
                <a:latin typeface="Arial" panose="020B0604020202020204" pitchFamily="34" charset="0"/>
              </a:rPr>
            </a:br>
            <a:r>
              <a:rPr kumimoji="0" lang="ja-JP" altLang="en-US" b="1">
                <a:latin typeface="Arial" panose="020B0604020202020204" pitchFamily="34" charset="0"/>
              </a:rPr>
              <a:t>　ＣＯＩ 開示</a:t>
            </a:r>
            <a:br>
              <a:rPr kumimoji="0" lang="en-US" altLang="ja-JP" sz="3600" b="1">
                <a:latin typeface="Arial" panose="020B0604020202020204" pitchFamily="34" charset="0"/>
              </a:rPr>
            </a:br>
            <a:r>
              <a:rPr kumimoji="0" lang="ja-JP" altLang="en-US" sz="1400" b="1">
                <a:latin typeface="Arial" panose="020B0604020202020204" pitchFamily="34" charset="0"/>
              </a:rPr>
              <a:t>　</a:t>
            </a:r>
            <a:br>
              <a:rPr kumimoji="0" lang="en-US" altLang="ja-JP" sz="2000" b="1" i="1"/>
            </a:br>
            <a:r>
              <a:rPr kumimoji="0" lang="ja-JP" altLang="en-US" sz="2200" b="1"/>
              <a:t>筆頭発表者名：　○○　○○</a:t>
            </a:r>
            <a:br>
              <a:rPr kumimoji="0" lang="en-US" altLang="ja-JP" sz="2200" b="1"/>
            </a:br>
            <a:r>
              <a:rPr kumimoji="0" lang="ja-JP" altLang="en-US" sz="2200" b="1"/>
              <a:t>所属機関名：　○○○○○○</a:t>
            </a:r>
            <a:endParaRPr kumimoji="0" lang="en-US" altLang="ja-JP" sz="2200" b="1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E863C90-2EDE-E76D-0328-1BBCD373AB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6113" y="3101975"/>
            <a:ext cx="8372475" cy="3098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400" b="1" dirty="0">
                <a:latin typeface="Arial" charset="0"/>
              </a:rPr>
              <a:t>発表演題に関連し、開示すべき</a:t>
            </a:r>
            <a:r>
              <a:rPr kumimoji="0" lang="en-US" altLang="ja-JP" sz="2400" b="1" dirty="0">
                <a:latin typeface="Arial" charset="0"/>
              </a:rPr>
              <a:t>CO I </a:t>
            </a:r>
            <a:r>
              <a:rPr kumimoji="0" lang="ja-JP" altLang="en-US" sz="2400" b="1" dirty="0">
                <a:latin typeface="Arial" charset="0"/>
              </a:rPr>
              <a:t>関係にある企業などとして</a:t>
            </a:r>
            <a:endParaRPr kumimoji="0" lang="en-US" altLang="ja-JP" sz="24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000" b="1" dirty="0">
                <a:latin typeface="Arial" charset="0"/>
              </a:rPr>
              <a:t>　　①顧問：</a:t>
            </a:r>
            <a:r>
              <a:rPr kumimoji="0" lang="en-US" altLang="ja-JP" sz="2000" b="1" dirty="0">
                <a:latin typeface="Arial" charset="0"/>
              </a:rPr>
              <a:t>			</a:t>
            </a:r>
            <a:r>
              <a:rPr kumimoji="0" lang="ja-JP" altLang="en-US" sz="2000" b="1" dirty="0">
                <a:latin typeface="Arial" charset="0"/>
              </a:rPr>
              <a:t>　　 なし</a:t>
            </a:r>
            <a:endParaRPr kumimoji="0"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000" b="1" dirty="0">
                <a:latin typeface="Arial" charset="0"/>
              </a:rPr>
              <a:t>　　②株保有・利益：</a:t>
            </a:r>
            <a:r>
              <a:rPr kumimoji="0" lang="en-US" altLang="ja-JP" sz="2000" b="1" dirty="0">
                <a:latin typeface="Arial" charset="0"/>
              </a:rPr>
              <a:t>		</a:t>
            </a:r>
            <a:r>
              <a:rPr kumimoji="0" lang="ja-JP" altLang="en-US" sz="2000" b="1" dirty="0">
                <a:latin typeface="Arial" charset="0"/>
              </a:rPr>
              <a:t>　　 なし</a:t>
            </a:r>
            <a:endParaRPr kumimoji="0"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000" b="1" dirty="0">
                <a:latin typeface="Arial" charset="0"/>
              </a:rPr>
              <a:t>　　③特許使用料：</a:t>
            </a:r>
            <a:r>
              <a:rPr kumimoji="0" lang="en-US" altLang="ja-JP" sz="2000" b="1" dirty="0">
                <a:latin typeface="Arial" charset="0"/>
              </a:rPr>
              <a:t>		</a:t>
            </a:r>
            <a:r>
              <a:rPr kumimoji="0" lang="ja-JP" altLang="en-US" sz="2000" b="1" dirty="0">
                <a:latin typeface="Arial" charset="0"/>
              </a:rPr>
              <a:t>　　 なし</a:t>
            </a:r>
            <a:endParaRPr kumimoji="0"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000" b="1" dirty="0">
                <a:latin typeface="Arial" charset="0"/>
              </a:rPr>
              <a:t>　　④講演料：</a:t>
            </a:r>
            <a:r>
              <a:rPr kumimoji="0" lang="en-US" altLang="ja-JP" sz="2000" b="1" dirty="0">
                <a:latin typeface="Arial" charset="0"/>
              </a:rPr>
              <a:t>			</a:t>
            </a:r>
            <a:r>
              <a:rPr kumimoji="0" lang="ja-JP" altLang="en-US" sz="2000" b="1" dirty="0">
                <a:latin typeface="Arial" charset="0"/>
              </a:rPr>
              <a:t>　　 なし</a:t>
            </a:r>
            <a:endParaRPr kumimoji="0"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000" b="1" dirty="0">
                <a:latin typeface="Arial" charset="0"/>
              </a:rPr>
              <a:t>　　⑤原稿料：</a:t>
            </a:r>
            <a:r>
              <a:rPr kumimoji="0" lang="en-US" altLang="ja-JP" sz="2000" b="1" dirty="0">
                <a:latin typeface="Arial" charset="0"/>
              </a:rPr>
              <a:t>			</a:t>
            </a:r>
            <a:r>
              <a:rPr kumimoji="0" lang="ja-JP" altLang="en-US" sz="2000" b="1" dirty="0">
                <a:latin typeface="Arial" charset="0"/>
              </a:rPr>
              <a:t>　　 なし</a:t>
            </a:r>
            <a:endParaRPr kumimoji="0"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000" b="1" dirty="0">
                <a:latin typeface="Arial" charset="0"/>
              </a:rPr>
              <a:t>　　⑥受託研究・共同研究費：</a:t>
            </a:r>
            <a:r>
              <a:rPr kumimoji="0" lang="en-US" altLang="ja-JP" sz="2000" b="1" dirty="0">
                <a:latin typeface="Arial" charset="0"/>
              </a:rPr>
              <a:t>	</a:t>
            </a:r>
            <a:r>
              <a:rPr kumimoji="0" lang="ja-JP" altLang="en-US" sz="2000" b="1" dirty="0">
                <a:latin typeface="Arial" charset="0"/>
              </a:rPr>
              <a:t>　　 あり（●●製薬）</a:t>
            </a:r>
            <a:endParaRPr kumimoji="0"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000" b="1" dirty="0">
                <a:latin typeface="Arial" charset="0"/>
              </a:rPr>
              <a:t>　　⑦奨学寄附金：</a:t>
            </a:r>
            <a:r>
              <a:rPr kumimoji="0" lang="en-US" altLang="ja-JP" sz="2000" b="1" dirty="0">
                <a:latin typeface="Arial" charset="0"/>
              </a:rPr>
              <a:t>		</a:t>
            </a:r>
            <a:r>
              <a:rPr kumimoji="0" lang="ja-JP" altLang="en-US" sz="2000" b="1" dirty="0">
                <a:latin typeface="Arial" charset="0"/>
              </a:rPr>
              <a:t>　　 あり（●●製薬）</a:t>
            </a:r>
            <a:endParaRPr kumimoji="0"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000" b="1" dirty="0">
                <a:latin typeface="Arial" charset="0"/>
              </a:rPr>
              <a:t>　　⑧寄付講座所属：</a:t>
            </a:r>
            <a:r>
              <a:rPr kumimoji="0" lang="en-US" altLang="ja-JP" sz="2000" b="1" dirty="0">
                <a:latin typeface="Arial" charset="0"/>
              </a:rPr>
              <a:t>		</a:t>
            </a:r>
            <a:r>
              <a:rPr kumimoji="0" lang="ja-JP" altLang="en-US" sz="2000" b="1" dirty="0">
                <a:latin typeface="Arial" charset="0"/>
              </a:rPr>
              <a:t>　　 あり（●●製薬）</a:t>
            </a:r>
            <a:endParaRPr kumimoji="0"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kumimoji="0" lang="ja-JP" altLang="en-US" sz="2000" b="1" dirty="0">
                <a:latin typeface="Arial" charset="0"/>
              </a:rPr>
              <a:t>　　⑨贈答品などの報酬：</a:t>
            </a:r>
            <a:r>
              <a:rPr kumimoji="0" lang="en-US" altLang="ja-JP" sz="2000" b="1" dirty="0">
                <a:latin typeface="Arial" charset="0"/>
              </a:rPr>
              <a:t>		</a:t>
            </a:r>
            <a:r>
              <a:rPr kumimoji="0" lang="ja-JP" altLang="en-US" sz="2000" b="1" dirty="0">
                <a:latin typeface="Arial" charset="0"/>
              </a:rPr>
              <a:t>　　 なし</a:t>
            </a:r>
            <a:endParaRPr kumimoji="0"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kumimoji="0"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kumimoji="0" lang="en-US" altLang="ja-JP" sz="2000" b="1" dirty="0">
              <a:latin typeface="Arial" charset="0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29E43606-553C-22E4-CE3B-77B4B692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48101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0D0C306-4813-6528-1D72-BB08CC55D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481013"/>
            <a:ext cx="8642350" cy="5734050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102" name="図 3" descr="ロゴ, アイコン&#10;&#10;自動的に生成された説明">
            <a:extLst>
              <a:ext uri="{FF2B5EF4-FFF2-40B4-BE49-F238E27FC236}">
                <a16:creationId xmlns:a16="http://schemas.microsoft.com/office/drawing/2014/main" id="{5918DF37-C506-5ABB-DDA6-8FFD68070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0" y="795338"/>
            <a:ext cx="987425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Times New Roman</vt:lpstr>
      <vt:lpstr>Office ​​テーマ</vt:lpstr>
      <vt:lpstr>第61回日本肝癌研究会 　ＣＯＩ 開示 　 筆頭発表者名：　○○　○○ 所属機関名：　○○○○○○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kansai_472</dc:creator>
  <cp:lastModifiedBy>kansai_472</cp:lastModifiedBy>
  <cp:revision>1</cp:revision>
  <dcterms:created xsi:type="dcterms:W3CDTF">2025-01-04T04:45:33Z</dcterms:created>
  <dcterms:modified xsi:type="dcterms:W3CDTF">2025-01-04T04:45:42Z</dcterms:modified>
</cp:coreProperties>
</file>