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1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7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57ACC8-F052-4E0A-8A10-105C643943CA}" type="datetimeFigureOut">
              <a:rPr kumimoji="1" lang="ja-JP" altLang="en-US" smtClean="0"/>
              <a:t>2025/1/4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85FAAC-EB3E-4A84-BECA-DE54A126E1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87778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F909D855-ECFE-9AF1-CD52-C35FEEFAB8A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9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30000"/>
              </a:spcBef>
              <a:defRPr kumimoji="1" sz="9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30000"/>
              </a:spcBef>
              <a:defRPr kumimoji="1" sz="9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30000"/>
              </a:spcBef>
              <a:defRPr kumimoji="1" sz="9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30000"/>
              </a:spcBef>
              <a:defRPr kumimoji="1" sz="9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9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9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9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9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11F99A9-BBFA-47C9-88A5-5C1E57033125}" type="slidenum">
              <a:rPr kumimoji="0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6B66AEAE-FBFC-F324-A915-5CAC82A6477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7F7FBF03-85CA-2341-8339-D9B759C68A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kumimoji="0" lang="ja-JP" altLang="en-US">
                <a:ea typeface="ＭＳ Ｐゴシック" panose="020B0600070205080204" pitchFamily="50" charset="-128"/>
              </a:rPr>
              <a:t>様式</a:t>
            </a:r>
            <a:r>
              <a:rPr kumimoji="0" lang="en-US" altLang="ja-JP">
                <a:ea typeface="ＭＳ Ｐゴシック" panose="020B0600070205080204" pitchFamily="50" charset="-128"/>
              </a:rPr>
              <a:t>1-A</a:t>
            </a:r>
            <a:endParaRPr kumimoji="0" lang="ja-JP" altLang="en-US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FC9B5A0-FE2E-3871-D548-1EA0C9221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920FC50-834C-7D67-5196-F6B19296B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49E9A86-265C-E299-A098-8C25EE5CB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CF98FE-738F-430F-9D57-3A8013FF7DA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44507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BEEF8C6-6F24-9BE7-1457-8E6C6E058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476D37E-870B-B663-E81A-D5AB1E4C7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19FBEE7-170F-94B5-506F-D7B857FE3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76738D-F6F2-4827-9E9E-17437E5C93F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5377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D05670A-1B2D-8B8F-8708-5D1FB65CD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6A4368-D387-55AC-A176-00572E05C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AEB5C1-C720-73C0-C1AA-97D6B37D8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2860F6-3467-465E-A29A-19BCEDA3B21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85913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FE7DDAA-858C-A3E2-20F6-70853BA58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E6D1F3B-B6D9-C5C4-6BC5-BC28EE1E7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50F81E2-03DF-8299-AA99-066301F42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07D27F-DFA7-43E3-94F8-3D0CC20A49B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55407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67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67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67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67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67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CCB0D6B-402C-8A48-BC6B-D472FFD33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9D54656-3664-2EF9-554E-D159F357C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80BA60-F439-C166-2FB0-BE05BB2D0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7E5975-5566-4970-AB9B-7B9E9527BA7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28546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67"/>
            </a:lvl4pPr>
            <a:lvl5pPr>
              <a:defRPr sz="1867"/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67"/>
            </a:lvl4pPr>
            <a:lvl5pPr>
              <a:defRPr sz="1867"/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82C4160C-B12D-0D34-F033-C592021A2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F5386163-C2C9-5E26-0D0A-CD7BC1C04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029A6C30-58EC-8A22-CDDC-ED060E827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026886-A1A0-4CD7-A269-E8C58C9A8FF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94240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67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67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583562C2-E421-3986-985E-42B18A7BE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9E578029-023F-7E1D-B569-A833D0CC1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5A290644-3C6A-13E4-D731-575E07A86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27896D-CBE7-4961-BC7E-FE5AFB3065F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59098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7A2D3C69-1902-4E2D-7559-1B2967613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EF9E9B39-E9A6-5A79-4FEA-34BE3A55B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B2DAB613-24DE-333B-8BA3-C24229328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1F1D1C-58CA-43E7-BFBD-D9EBCC94720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02070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752E8B7F-933E-B1A5-77AB-994D0B7A4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FE7BC856-630C-3A35-2DAF-BE27F997D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CDE08707-7605-CAE5-2273-01C488078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CAE534-2BBE-4BD7-8238-ED901D5E4D4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80493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467"/>
            </a:lvl1pPr>
            <a:lvl2pPr marL="457189" indent="0">
              <a:buNone/>
              <a:defRPr sz="1200"/>
            </a:lvl2pPr>
            <a:lvl3pPr marL="914377" indent="0">
              <a:buNone/>
              <a:defRPr sz="1067"/>
            </a:lvl3pPr>
            <a:lvl4pPr marL="1371566" indent="0">
              <a:buNone/>
              <a:defRPr sz="933"/>
            </a:lvl4pPr>
            <a:lvl5pPr marL="1828754" indent="0">
              <a:buNone/>
              <a:defRPr sz="933"/>
            </a:lvl5pPr>
            <a:lvl6pPr marL="2285943" indent="0">
              <a:buNone/>
              <a:defRPr sz="933"/>
            </a:lvl6pPr>
            <a:lvl7pPr marL="2743131" indent="0">
              <a:buNone/>
              <a:defRPr sz="933"/>
            </a:lvl7pPr>
            <a:lvl8pPr marL="3200320" indent="0">
              <a:buNone/>
              <a:defRPr sz="933"/>
            </a:lvl8pPr>
            <a:lvl9pPr marL="3657509" indent="0">
              <a:buNone/>
              <a:defRPr sz="9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2E5C29CA-ABC3-FF30-5F31-2702B3B8E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AC881A47-8C47-D0B3-FF1C-BDBE753E9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164A37A0-0F05-58C0-5196-BCBD2AF2B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8B1B4B-2E7E-41AD-85E8-CEB117E1DDA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14342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467"/>
            </a:lvl1pPr>
            <a:lvl2pPr marL="457189" indent="0">
              <a:buNone/>
              <a:defRPr sz="1200"/>
            </a:lvl2pPr>
            <a:lvl3pPr marL="914377" indent="0">
              <a:buNone/>
              <a:defRPr sz="1067"/>
            </a:lvl3pPr>
            <a:lvl4pPr marL="1371566" indent="0">
              <a:buNone/>
              <a:defRPr sz="933"/>
            </a:lvl4pPr>
            <a:lvl5pPr marL="1828754" indent="0">
              <a:buNone/>
              <a:defRPr sz="933"/>
            </a:lvl5pPr>
            <a:lvl6pPr marL="2285943" indent="0">
              <a:buNone/>
              <a:defRPr sz="933"/>
            </a:lvl6pPr>
            <a:lvl7pPr marL="2743131" indent="0">
              <a:buNone/>
              <a:defRPr sz="933"/>
            </a:lvl7pPr>
            <a:lvl8pPr marL="3200320" indent="0">
              <a:buNone/>
              <a:defRPr sz="933"/>
            </a:lvl8pPr>
            <a:lvl9pPr marL="3657509" indent="0">
              <a:buNone/>
              <a:defRPr sz="9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9D9CC442-A654-77DC-17BF-63355F7741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E56E96E4-4C68-D0E4-1400-BFBBB9475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44C03D7C-D989-6B9D-E560-C51714BA0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99DFAF-2139-49B6-88F3-AF28A5AAF75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35736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E64A7917-752A-6F4A-BBCC-C553506BC6F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5167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6098C6F0-B048-0A42-FA47-AE5AED29F7C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3E88B6E-9802-02C6-2E5D-948B816A17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6183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0D64FFE-7DE9-009C-6956-2D1310E8D7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6183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07AD9CC-85F0-BCF5-C202-567ACFB94F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6183"/>
          </a:xfrm>
          <a:prstGeom prst="rect">
            <a:avLst/>
          </a:prstGeom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B70FA54E-7826-4F34-AA67-95529522B76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84934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5pPr>
      <a:lvl6pPr marL="457189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6pPr>
      <a:lvl7pPr marL="914377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7pPr>
      <a:lvl8pPr marL="1371566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8pPr>
      <a:lvl9pPr marL="1828754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9pPr>
    </p:titleStyle>
    <p:bodyStyle>
      <a:lvl1pPr marL="342891" indent="-342891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77" rtl="0" eaLnBrk="1" latinLnBrk="0" hangingPunct="1">
        <a:defRPr kumimoji="1" sz="1867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kumimoji="1" sz="1867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kumimoji="1" sz="1867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kumimoji="1" sz="1867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kumimoji="1" sz="1867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kumimoji="1" sz="1867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kumimoji="1" sz="1867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kumimoji="1" sz="1867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kumimoji="1" sz="186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DC641C6-FAC2-90B4-8F8D-9C1285BA6F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08717" y="1303867"/>
            <a:ext cx="8238067" cy="2286000"/>
          </a:xfrm>
          <a:solidFill>
            <a:schemeClr val="bg1"/>
          </a:solidFill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kumimoji="0" lang="zh-CN" altLang="en-US" sz="4000" b="1" dirty="0">
                <a:latin typeface="Arial" charset="0"/>
                <a:ea typeface="ＭＳ Ｐゴシック" charset="-128"/>
              </a:rPr>
              <a:t>第</a:t>
            </a:r>
            <a:r>
              <a:rPr kumimoji="0" lang="en-US" altLang="ja-JP" sz="4000" b="1">
                <a:latin typeface="Arial" charset="0"/>
              </a:rPr>
              <a:t>61</a:t>
            </a:r>
            <a:r>
              <a:rPr kumimoji="0" lang="zh-CN" altLang="en-US" sz="4000" b="1">
                <a:latin typeface="Arial" charset="0"/>
                <a:ea typeface="ＭＳ Ｐゴシック" charset="-128"/>
              </a:rPr>
              <a:t>回</a:t>
            </a:r>
            <a:r>
              <a:rPr kumimoji="0" lang="zh-CN" altLang="en-US" sz="4000" b="1" dirty="0">
                <a:latin typeface="Arial" charset="0"/>
                <a:ea typeface="ＭＳ Ｐゴシック" charset="-128"/>
              </a:rPr>
              <a:t>日本肝癌研究会</a:t>
            </a:r>
            <a:br>
              <a:rPr kumimoji="0" lang="en-US" altLang="zh-CN" sz="4800" b="1" dirty="0">
                <a:latin typeface="Arial" charset="0"/>
                <a:ea typeface="ＭＳ Ｐゴシック" charset="-128"/>
              </a:rPr>
            </a:br>
            <a:r>
              <a:rPr kumimoji="0" lang="ja-JP" altLang="en-US" sz="4933" b="1" dirty="0">
                <a:latin typeface="Arial" charset="0"/>
              </a:rPr>
              <a:t>ＣＯＩ 開示</a:t>
            </a:r>
            <a:br>
              <a:rPr kumimoji="0" lang="en-US" altLang="ja-JP" sz="4000" b="1" dirty="0">
                <a:latin typeface="Arial" charset="0"/>
              </a:rPr>
            </a:br>
            <a:r>
              <a:rPr kumimoji="0" lang="ja-JP" altLang="en-US" sz="1600" b="1" dirty="0">
                <a:latin typeface="Arial" charset="0"/>
              </a:rPr>
              <a:t>　</a:t>
            </a:r>
            <a:br>
              <a:rPr kumimoji="0" lang="en-US" altLang="ja-JP" sz="2400" b="1" i="1" dirty="0"/>
            </a:br>
            <a:r>
              <a:rPr kumimoji="0" lang="ja-JP" altLang="en-US" sz="2400" b="1" dirty="0"/>
              <a:t>筆頭発表者名：　○○　○○</a:t>
            </a:r>
            <a:br>
              <a:rPr kumimoji="0" lang="en-US" altLang="ja-JP" sz="2400" b="1" dirty="0"/>
            </a:br>
            <a:r>
              <a:rPr kumimoji="0" lang="ja-JP" altLang="en-US" sz="2400" b="1" dirty="0"/>
              <a:t>所属機関名：　○○○○○○</a:t>
            </a:r>
            <a:endParaRPr kumimoji="0" lang="en-US" altLang="ja-JP" sz="2400" b="1" dirty="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82F4040-4BAB-81B6-FC30-5C8C7A0969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4118" y="3731684"/>
            <a:ext cx="8206316" cy="16002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endParaRPr kumimoji="0" lang="en-US" altLang="ja-JP" sz="2800" b="1">
              <a:latin typeface="Arial" panose="020B0604020202020204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800" b="1">
                <a:latin typeface="Arial" panose="020B0604020202020204" pitchFamily="34" charset="0"/>
              </a:rPr>
              <a:t>　発表演題に関連し、開示すべき</a:t>
            </a:r>
            <a:endParaRPr kumimoji="0" lang="en-US" altLang="ja-JP" sz="2800" b="1">
              <a:latin typeface="Arial" panose="020B0604020202020204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800" b="1">
                <a:latin typeface="Arial" panose="020B0604020202020204" pitchFamily="34" charset="0"/>
              </a:rPr>
              <a:t>CO I </a:t>
            </a:r>
            <a:r>
              <a:rPr kumimoji="0" lang="ja-JP" altLang="en-US" sz="2800" b="1">
                <a:latin typeface="Arial" panose="020B0604020202020204" pitchFamily="34" charset="0"/>
              </a:rPr>
              <a:t>関係にある企業などはありません。</a:t>
            </a:r>
            <a:endParaRPr kumimoji="0" lang="en-US" altLang="ja-JP" sz="2800" b="1">
              <a:latin typeface="Arial" panose="020B0604020202020204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kumimoji="0" lang="en-US" altLang="ja-JP" sz="667" b="1" i="1">
              <a:latin typeface="Arial" panose="020B0604020202020204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kumimoji="0" lang="en-US" altLang="ja-JP" b="1">
              <a:latin typeface="Arial" panose="020B0604020202020204" pitchFamily="34" charset="0"/>
            </a:endParaRPr>
          </a:p>
        </p:txBody>
      </p:sp>
      <p:sp>
        <p:nvSpPr>
          <p:cNvPr id="2052" name="正方形/長方形 4">
            <a:extLst>
              <a:ext uri="{FF2B5EF4-FFF2-40B4-BE49-F238E27FC236}">
                <a16:creationId xmlns:a16="http://schemas.microsoft.com/office/drawing/2014/main" id="{B10AC601-B534-BFBC-6360-5FEA701A00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3984" y="1013884"/>
            <a:ext cx="8642349" cy="4586816"/>
          </a:xfrm>
          <a:prstGeom prst="rect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40" tIns="45720" rIns="91440" bIns="4572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1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15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15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15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15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15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  <a:buNone/>
            </a:pPr>
            <a:endParaRPr kumimoji="0" lang="ja-JP" altLang="en-US">
              <a:solidFill>
                <a:prstClr val="black"/>
              </a:solidFill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</p:txBody>
      </p:sp>
      <p:pic>
        <p:nvPicPr>
          <p:cNvPr id="2053" name="図 2" descr="ロゴ, アイコン&#10;&#10;自動的に生成された説明">
            <a:extLst>
              <a:ext uri="{FF2B5EF4-FFF2-40B4-BE49-F238E27FC236}">
                <a16:creationId xmlns:a16="http://schemas.microsoft.com/office/drawing/2014/main" id="{D2404115-1C53-644A-5B8C-43CADC5D8C4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7467" y="1511300"/>
            <a:ext cx="948267" cy="721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</Words>
  <Application>Microsoft Office PowerPoint</Application>
  <PresentationFormat>ワイド画面</PresentationFormat>
  <Paragraphs>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游ゴシック</vt:lpstr>
      <vt:lpstr>Arial</vt:lpstr>
      <vt:lpstr>Calibri</vt:lpstr>
      <vt:lpstr>Times New Roman</vt:lpstr>
      <vt:lpstr>Office ​​テーマ</vt:lpstr>
      <vt:lpstr>第61回日本肝癌研究会 ＣＯＩ 開示 　 筆頭発表者名：　○○　○○ 所属機関名：　○○○○○○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kansai_472</dc:creator>
  <cp:lastModifiedBy>kansai_472</cp:lastModifiedBy>
  <cp:revision>1</cp:revision>
  <dcterms:created xsi:type="dcterms:W3CDTF">2025-01-04T04:44:39Z</dcterms:created>
  <dcterms:modified xsi:type="dcterms:W3CDTF">2025-01-04T04:44:57Z</dcterms:modified>
</cp:coreProperties>
</file>