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65"/>
    <p:restoredTop sz="94674"/>
  </p:normalViewPr>
  <p:slideViewPr>
    <p:cSldViewPr snapToGrid="0">
      <p:cViewPr varScale="1">
        <p:scale>
          <a:sx n="62" d="100"/>
          <a:sy n="62" d="100"/>
        </p:scale>
        <p:origin x="72" y="1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704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日本心臓弁膜症学会</a:t>
            </a:r>
            <a:b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chemeClr val="bg1"/>
                </a:solidFill>
                <a:ea typeface="ＭＳ Ｐゴシック" panose="020B0600070205080204" pitchFamily="50" charset="-128"/>
              </a:rPr>
            </a:br>
            <a:r>
              <a:rPr lang="ja-JP" altLang="en-US" sz="1800" b="1" dirty="0">
                <a:solidFill>
                  <a:schemeClr val="bg1"/>
                </a:solidFill>
              </a:rPr>
              <a:t>発表者名：</a:t>
            </a:r>
            <a:r>
              <a:rPr lang="ja-JP" altLang="en-US" sz="1800" b="1">
                <a:solidFill>
                  <a:schemeClr val="bg1"/>
                </a:solidFill>
              </a:rPr>
              <a:t>　○ ○ ○ ○ 、 ○ ○ ○ ○ 、 ○ ○ ○ ○ 、 ○ ○ ○ ○</a:t>
            </a:r>
            <a:endParaRPr lang="en-US" altLang="ja-JP" sz="1800" b="1" i="1" dirty="0">
              <a:solidFill>
                <a:schemeClr val="bg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5677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演題発表内容に関連し、発表者らに開示すべき</a:t>
            </a:r>
            <a:endParaRPr lang="en-US" altLang="ja-JP" sz="32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CO I </a:t>
            </a:r>
            <a:r>
              <a:rPr lang="ja-JP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関係にある企業などはありません。</a:t>
            </a:r>
            <a:endParaRPr lang="en-US" altLang="ja-JP" sz="32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89351" y="209296"/>
            <a:ext cx="79248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学術集会用</a:t>
            </a:r>
            <a:br>
              <a:rPr lang="en-US" altLang="ja-JP" sz="2400" b="1" dirty="0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</a:br>
            <a:r>
              <a:rPr lang="ja-JP" altLang="en-US" sz="2400" b="1" dirty="0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口頭発表時、申告すべき</a:t>
            </a:r>
            <a:r>
              <a:rPr lang="en-US" altLang="ja-JP" sz="2400" b="1" dirty="0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COI</a:t>
            </a:r>
            <a:r>
              <a:rPr lang="ja-JP" altLang="en-US" sz="2400" b="1" dirty="0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状態がない時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70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Hiragino Maru Gothic Pro W4</vt:lpstr>
      <vt:lpstr>Arial</vt:lpstr>
      <vt:lpstr>Calibri</vt:lpstr>
      <vt:lpstr>Calibri Light</vt:lpstr>
      <vt:lpstr>Times New Roman</vt:lpstr>
      <vt:lpstr>Office テーマ</vt:lpstr>
      <vt:lpstr>日本心臓弁膜症学会 COI開示 　 発表者名：　○ ○ ○ ○ 、 ○ ○ ○ ○ 、 ○ ○ ○ ○ 、 ○ ○ ○ 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saburo sone</dc:creator>
  <cp:lastModifiedBy>リンケージ コンベンション</cp:lastModifiedBy>
  <cp:revision>29</cp:revision>
  <cp:lastPrinted>2016-02-29T06:43:51Z</cp:lastPrinted>
  <dcterms:created xsi:type="dcterms:W3CDTF">2015-03-14T19:59:31Z</dcterms:created>
  <dcterms:modified xsi:type="dcterms:W3CDTF">2023-11-02T02:10:48Z</dcterms:modified>
</cp:coreProperties>
</file>