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4"/>
  </p:notesMasterIdLst>
  <p:handoutMasterIdLst>
    <p:handoutMasterId r:id="rId5"/>
  </p:handoutMasterIdLst>
  <p:sldIdLst>
    <p:sldId id="264" r:id="rId3"/>
  </p:sldIdLst>
  <p:sldSz cx="12192000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作成者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FFCC"/>
    <a:srgbClr val="D2B4A6"/>
    <a:srgbClr val="734F29"/>
    <a:srgbClr val="D24726"/>
    <a:srgbClr val="DD462F"/>
    <a:srgbClr val="AEB785"/>
    <a:srgbClr val="EFD5A2"/>
    <a:srgbClr val="3B3026"/>
    <a:srgbClr val="ECE1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353" autoAdjust="0"/>
  </p:normalViewPr>
  <p:slideViewPr>
    <p:cSldViewPr snapToGrid="0">
      <p:cViewPr>
        <p:scale>
          <a:sx n="66" d="100"/>
          <a:sy n="66" d="100"/>
        </p:scale>
        <p:origin x="180" y="966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977" cy="513789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0650" y="0"/>
            <a:ext cx="3076976" cy="513789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>
              <a:defRPr sz="1300"/>
            </a:lvl1pPr>
          </a:lstStyle>
          <a:p>
            <a:fld id="{8B8F706C-8282-4219-BC4C-DBCF53FDC4E9}" type="datetimeFigureOut">
              <a:rPr kumimoji="1" lang="ja-JP" altLang="en-US" smtClean="0"/>
              <a:t>2022/12/12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720824"/>
            <a:ext cx="3076977" cy="513789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0650" y="9720824"/>
            <a:ext cx="3076976" cy="513789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>
              <a:defRPr sz="1300"/>
            </a:lvl1pPr>
          </a:lstStyle>
          <a:p>
            <a:fld id="{668B96E3-F0EE-47BC-B776-D3C1635B2D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001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4" cy="513508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 latinLnBrk="0">
              <a:defRPr kumimoji="1" lang="ja-JP" sz="1300"/>
            </a:lvl1pPr>
          </a:lstStyle>
          <a:p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4" cy="513508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 latinLnBrk="0">
              <a:defRPr kumimoji="1" lang="ja-JP" sz="1300"/>
            </a:lvl1pPr>
          </a:lstStyle>
          <a:p>
            <a:fld id="{EC13577B-6902-467D-A26C-08A0DD5E4E03}" type="datetimeFigureOut">
              <a:t>2022/12/12</a:t>
            </a:fld>
            <a:endParaRPr kumimoji="1" lang="ja-JP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37275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63" tIns="47732" rIns="95463" bIns="47732" rtlCol="0" anchor="ctr"/>
          <a:lstStyle/>
          <a:p>
            <a:endParaRPr kumimoji="1" lang="ja-JP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1" y="4925408"/>
            <a:ext cx="5679440" cy="4029879"/>
          </a:xfrm>
          <a:prstGeom prst="rect">
            <a:avLst/>
          </a:prstGeom>
        </p:spPr>
        <p:txBody>
          <a:bodyPr vert="horz" lIns="95463" tIns="47732" rIns="95463" bIns="47732" rtlCol="0"/>
          <a:lstStyle/>
          <a:p>
            <a:pPr lvl="0"/>
            <a:r>
              <a:rPr kumimoji="1" lang="ja-JP"/>
              <a:t>マスター テキストのスタイルを編集するには、ここをクリック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4" cy="513507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 latinLnBrk="0">
              <a:defRPr kumimoji="1" lang="ja-JP" sz="1300"/>
            </a:lvl1pPr>
          </a:lstStyle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4" cy="513507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 latinLnBrk="0">
              <a:defRPr kumimoji="1" lang="ja-JP" sz="1300"/>
            </a:lvl1pPr>
          </a:lstStyle>
          <a:p>
            <a:fld id="{DF61EA0F-A667-4B49-8422-0062BC55E249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 latinLnBrk="0">
              <a:defRPr kumimoji="1" lang="ja-JP" sz="405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38203" y="5110611"/>
            <a:ext cx="6705599" cy="1137793"/>
          </a:xfrm>
        </p:spPr>
        <p:txBody>
          <a:bodyPr>
            <a:normAutofit/>
          </a:bodyPr>
          <a:lstStyle>
            <a:lvl1pPr marL="0" indent="0" algn="l" latinLnBrk="0">
              <a:lnSpc>
                <a:spcPct val="150000"/>
              </a:lnSpc>
              <a:spcBef>
                <a:spcPts val="450"/>
              </a:spcBef>
              <a:buNone/>
              <a:defRPr kumimoji="1" lang="ja-JP" sz="210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342900" indent="0" algn="ctr" latinLnBrk="0">
              <a:buNone/>
              <a:defRPr kumimoji="1" lang="ja-JP" sz="1500"/>
            </a:lvl2pPr>
            <a:lvl3pPr marL="685800" indent="0" algn="ctr" latinLnBrk="0">
              <a:buNone/>
              <a:defRPr kumimoji="1" lang="ja-JP" sz="1350"/>
            </a:lvl3pPr>
            <a:lvl4pPr marL="1028700" indent="0" algn="ctr" latinLnBrk="0">
              <a:buNone/>
              <a:defRPr kumimoji="1" lang="ja-JP" sz="1200"/>
            </a:lvl4pPr>
            <a:lvl5pPr marL="1371600" indent="0" algn="ctr" latinLnBrk="0">
              <a:buNone/>
              <a:defRPr kumimoji="1" lang="ja-JP" sz="1200"/>
            </a:lvl5pPr>
            <a:lvl6pPr marL="1714500" indent="0" algn="ctr" latinLnBrk="0">
              <a:buNone/>
              <a:defRPr kumimoji="1" lang="ja-JP" sz="1200"/>
            </a:lvl6pPr>
            <a:lvl7pPr marL="2057400" indent="0" algn="ctr" latinLnBrk="0">
              <a:buNone/>
              <a:defRPr kumimoji="1" lang="ja-JP" sz="1200"/>
            </a:lvl7pPr>
            <a:lvl8pPr marL="2400300" indent="0" algn="ctr" latinLnBrk="0">
              <a:buNone/>
              <a:defRPr kumimoji="1" lang="ja-JP" sz="1200"/>
            </a:lvl8pPr>
            <a:lvl9pPr marL="2743200" indent="0" algn="ctr" latinLnBrk="0">
              <a:buNone/>
              <a:defRPr kumimoji="1" lang="ja-JP" sz="1200"/>
            </a:lvl9pPr>
          </a:lstStyle>
          <a:p>
            <a:r>
              <a:rPr kumimoji="1" lang="ja-JP" altLang="en-US" dirty="0"/>
              <a:t>マスター サブタイトルの書式設定</a:t>
            </a:r>
            <a:endParaRPr kumimoji="1" 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BEEBAAA-29B5-4AF5-BC5F-7E580C29002D}" type="datetimeFigureOut">
              <a:rPr lang="en-US" altLang="ja-JP" smtClean="0"/>
              <a:pPr/>
              <a:t>12/12/2022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9860EDB8-5305-433F-BE41-D7A86D811DB3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0" y="0"/>
            <a:ext cx="12192000" cy="53748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2022/12/12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59692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10095347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215419" y="365125"/>
            <a:ext cx="1819564" cy="5811838"/>
          </a:xfrm>
        </p:spPr>
        <p:txBody>
          <a:bodyPr vert="eaVert"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2022/12/12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10095347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130226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0" y="0"/>
            <a:ext cx="12192000" cy="89209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4435" y="0"/>
            <a:ext cx="10749367" cy="892098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2" y="1825625"/>
            <a:ext cx="4167753" cy="4351338"/>
          </a:xfrm>
        </p:spPr>
        <p:txBody>
          <a:bodyPr>
            <a:normAutofit/>
          </a:bodyPr>
          <a:lstStyle>
            <a:lvl1pPr marL="0" indent="0" latinLnBrk="0">
              <a:lnSpc>
                <a:spcPct val="150000"/>
              </a:lnSpc>
              <a:spcAft>
                <a:spcPts val="900"/>
              </a:spcAft>
              <a:buNone/>
              <a:defRPr kumimoji="1" lang="ja-JP" sz="120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latinLnBrk="0">
              <a:lnSpc>
                <a:spcPct val="150000"/>
              </a:lnSpc>
              <a:spcAft>
                <a:spcPts val="900"/>
              </a:spcAft>
              <a:defRPr kumimoji="1" lang="ja-JP" sz="105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latinLnBrk="0">
              <a:lnSpc>
                <a:spcPct val="150000"/>
              </a:lnSpc>
              <a:spcAft>
                <a:spcPts val="900"/>
              </a:spcAft>
              <a:defRPr kumimoji="1" lang="ja-JP" sz="90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latinLnBrk="0">
              <a:lnSpc>
                <a:spcPct val="150000"/>
              </a:lnSpc>
              <a:spcAft>
                <a:spcPts val="900"/>
              </a:spcAft>
              <a:defRPr kumimoji="1" lang="ja-JP" sz="825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latinLnBrk="0">
              <a:lnSpc>
                <a:spcPct val="150000"/>
              </a:lnSpc>
              <a:spcAft>
                <a:spcPts val="900"/>
              </a:spcAft>
              <a:defRPr kumimoji="1" lang="ja-JP" sz="825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BEEBAAA-29B5-4AF5-BC5F-7E580C29002D}" type="datetimeFigureOut">
              <a:rPr lang="en-US" altLang="ja-JP" smtClean="0"/>
              <a:pPr/>
              <a:t>12/12/2022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9860EDB8-5305-433F-BE41-D7A86D811DB3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0" y="0"/>
            <a:ext cx="12192000" cy="8920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5656883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1" y="2402239"/>
            <a:ext cx="4508715" cy="2187227"/>
          </a:xfrm>
        </p:spPr>
        <p:txBody>
          <a:bodyPr anchor="ctr">
            <a:noAutofit/>
          </a:bodyPr>
          <a:lstStyle>
            <a:lvl1pPr algn="l" latinLnBrk="0">
              <a:defRPr kumimoji="1" lang="ja-JP" sz="360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  <a:endParaRPr kumimoji="1" lang="ja-JP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23308" y="2402237"/>
            <a:ext cx="5269424" cy="2187226"/>
          </a:xfrm>
        </p:spPr>
        <p:txBody>
          <a:bodyPr anchor="ctr">
            <a:normAutofit/>
          </a:bodyPr>
          <a:lstStyle>
            <a:lvl1pPr marL="0" indent="0" latinLnBrk="0">
              <a:lnSpc>
                <a:spcPct val="150000"/>
              </a:lnSpc>
              <a:buNone/>
              <a:defRPr kumimoji="1" lang="ja-JP" sz="21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342900" indent="0" latinLnBrk="0">
              <a:buNone/>
              <a:defRPr kumimoji="1" lang="ja-JP" sz="1500"/>
            </a:lvl2pPr>
            <a:lvl3pPr marL="685800" indent="0" latinLnBrk="0">
              <a:buNone/>
              <a:defRPr kumimoji="1" lang="ja-JP" sz="1350"/>
            </a:lvl3pPr>
            <a:lvl4pPr marL="1028700" indent="0" latinLnBrk="0">
              <a:buNone/>
              <a:defRPr kumimoji="1" lang="ja-JP" sz="1200"/>
            </a:lvl4pPr>
            <a:lvl5pPr marL="1371600" indent="0" latinLnBrk="0">
              <a:buNone/>
              <a:defRPr kumimoji="1" lang="ja-JP" sz="1200"/>
            </a:lvl5pPr>
            <a:lvl6pPr marL="1714500" indent="0" latinLnBrk="0">
              <a:buNone/>
              <a:defRPr kumimoji="1" lang="ja-JP" sz="1200"/>
            </a:lvl6pPr>
            <a:lvl7pPr marL="2057400" indent="0" latinLnBrk="0">
              <a:buNone/>
              <a:defRPr kumimoji="1" lang="ja-JP" sz="1200"/>
            </a:lvl7pPr>
            <a:lvl8pPr marL="2400300" indent="0" latinLnBrk="0">
              <a:buNone/>
              <a:defRPr kumimoji="1" lang="ja-JP" sz="1200"/>
            </a:lvl8pPr>
            <a:lvl9pPr marL="2743200" indent="0" latinLnBrk="0">
              <a:buNone/>
              <a:defRPr kumimoji="1" lang="ja-JP" sz="1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BEEBAAA-29B5-4AF5-BC5F-7E580C29002D}" type="datetimeFigureOut">
              <a:rPr lang="en-US" altLang="ja-JP" smtClean="0"/>
              <a:pPr/>
              <a:t>12/12/2022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9860EDB8-5305-433F-BE41-D7A86D811DB3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5656883" y="1709738"/>
            <a:ext cx="6535119" cy="35751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長方形 7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2022/12/12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9" name="長方形 8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長方形 9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0"/>
            <a:ext cx="10737851" cy="1228436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1" y="1489075"/>
            <a:ext cx="5156200" cy="641350"/>
          </a:xfrm>
        </p:spPr>
        <p:txBody>
          <a:bodyPr anchor="b"/>
          <a:lstStyle>
            <a:lvl1pPr marL="0" indent="0" latinLnBrk="0">
              <a:buNone/>
              <a:defRPr kumimoji="1" lang="ja-JP" sz="1800" b="1"/>
            </a:lvl1pPr>
            <a:lvl2pPr marL="342900" indent="0" latinLnBrk="0">
              <a:buNone/>
              <a:defRPr kumimoji="1" lang="ja-JP" sz="1500" b="1"/>
            </a:lvl2pPr>
            <a:lvl3pPr marL="685800" indent="0" latinLnBrk="0">
              <a:buNone/>
              <a:defRPr kumimoji="1" lang="ja-JP" sz="1350" b="1"/>
            </a:lvl3pPr>
            <a:lvl4pPr marL="1028700" indent="0" latinLnBrk="0">
              <a:buNone/>
              <a:defRPr kumimoji="1" lang="ja-JP" sz="1200" b="1"/>
            </a:lvl4pPr>
            <a:lvl5pPr marL="1371600" indent="0" latinLnBrk="0">
              <a:buNone/>
              <a:defRPr kumimoji="1" lang="ja-JP" sz="1200" b="1"/>
            </a:lvl5pPr>
            <a:lvl6pPr marL="1714500" indent="0" latinLnBrk="0">
              <a:buNone/>
              <a:defRPr kumimoji="1" lang="ja-JP" sz="1200" b="1"/>
            </a:lvl6pPr>
            <a:lvl7pPr marL="2057400" indent="0" latinLnBrk="0">
              <a:buNone/>
              <a:defRPr kumimoji="1" lang="ja-JP" sz="1200" b="1"/>
            </a:lvl7pPr>
            <a:lvl8pPr marL="2400300" indent="0" latinLnBrk="0">
              <a:buNone/>
              <a:defRPr kumimoji="1" lang="ja-JP" sz="1200" b="1"/>
            </a:lvl8pPr>
            <a:lvl9pPr marL="2743200" indent="0" latinLnBrk="0">
              <a:buNone/>
              <a:defRPr kumimoji="1" lang="ja-JP"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1851" y="2193929"/>
            <a:ext cx="5156200" cy="397827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89665" y="1489075"/>
            <a:ext cx="5157787" cy="641350"/>
          </a:xfrm>
        </p:spPr>
        <p:txBody>
          <a:bodyPr anchor="b"/>
          <a:lstStyle>
            <a:lvl1pPr marL="0" indent="0" latinLnBrk="0">
              <a:buNone/>
              <a:defRPr kumimoji="1" lang="ja-JP" sz="1800" b="1"/>
            </a:lvl1pPr>
            <a:lvl2pPr marL="342900" indent="0" latinLnBrk="0">
              <a:buNone/>
              <a:defRPr kumimoji="1" lang="ja-JP" sz="1500" b="1"/>
            </a:lvl2pPr>
            <a:lvl3pPr marL="685800" indent="0" latinLnBrk="0">
              <a:buNone/>
              <a:defRPr kumimoji="1" lang="ja-JP" sz="1350" b="1"/>
            </a:lvl3pPr>
            <a:lvl4pPr marL="1028700" indent="0" latinLnBrk="0">
              <a:buNone/>
              <a:defRPr kumimoji="1" lang="ja-JP" sz="1200" b="1"/>
            </a:lvl4pPr>
            <a:lvl5pPr marL="1371600" indent="0" latinLnBrk="0">
              <a:buNone/>
              <a:defRPr kumimoji="1" lang="ja-JP" sz="1200" b="1"/>
            </a:lvl5pPr>
            <a:lvl6pPr marL="1714500" indent="0" latinLnBrk="0">
              <a:buNone/>
              <a:defRPr kumimoji="1" lang="ja-JP" sz="1200" b="1"/>
            </a:lvl6pPr>
            <a:lvl7pPr marL="2057400" indent="0" latinLnBrk="0">
              <a:buNone/>
              <a:defRPr kumimoji="1" lang="ja-JP" sz="1200" b="1"/>
            </a:lvl7pPr>
            <a:lvl8pPr marL="2400300" indent="0" latinLnBrk="0">
              <a:buNone/>
              <a:defRPr kumimoji="1" lang="ja-JP" sz="1200" b="1"/>
            </a:lvl8pPr>
            <a:lvl9pPr marL="2743200" indent="0" latinLnBrk="0">
              <a:buNone/>
              <a:defRPr kumimoji="1" lang="ja-JP"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89665" y="2193929"/>
            <a:ext cx="5157787" cy="397827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2022/12/12</a:t>
            </a:fld>
            <a:endParaRPr kumimoji="1" 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11" name="長方形 10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長方形 5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2022/12/12</a:t>
            </a:fld>
            <a:endParaRPr kumimoji="1" 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7" name="長方形 6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2022/12/12</a:t>
            </a:fld>
            <a:endParaRPr kumimoji="1" 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403743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 latinLnBrk="0">
              <a:defRPr kumimoji="1" lang="ja-JP" sz="24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 latinLnBrk="0">
              <a:buNone/>
              <a:defRPr kumimoji="1" lang="ja-JP" sz="1200"/>
            </a:lvl1pPr>
            <a:lvl2pPr marL="342900" indent="0" latinLnBrk="0">
              <a:buNone/>
              <a:defRPr kumimoji="1" lang="ja-JP" sz="1050"/>
            </a:lvl2pPr>
            <a:lvl3pPr marL="685800" indent="0" latinLnBrk="0">
              <a:buNone/>
              <a:defRPr kumimoji="1" lang="ja-JP" sz="900"/>
            </a:lvl3pPr>
            <a:lvl4pPr marL="1028700" indent="0" latinLnBrk="0">
              <a:buNone/>
              <a:defRPr kumimoji="1" lang="ja-JP" sz="750"/>
            </a:lvl4pPr>
            <a:lvl5pPr marL="1371600" indent="0" latinLnBrk="0">
              <a:buNone/>
              <a:defRPr kumimoji="1" lang="ja-JP" sz="750"/>
            </a:lvl5pPr>
            <a:lvl6pPr marL="1714500" indent="0" latinLnBrk="0">
              <a:buNone/>
              <a:defRPr kumimoji="1" lang="ja-JP" sz="750"/>
            </a:lvl6pPr>
            <a:lvl7pPr marL="2057400" indent="0" latinLnBrk="0">
              <a:buNone/>
              <a:defRPr kumimoji="1" lang="ja-JP" sz="750"/>
            </a:lvl7pPr>
            <a:lvl8pPr marL="2400300" indent="0" latinLnBrk="0">
              <a:buNone/>
              <a:defRPr kumimoji="1" lang="ja-JP" sz="750"/>
            </a:lvl8pPr>
            <a:lvl9pPr marL="2743200" indent="0" latinLnBrk="0">
              <a:buNone/>
              <a:defRPr kumimoji="1" lang="ja-JP"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2022/12/12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178419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 latinLnBrk="0">
              <a:defRPr kumimoji="1" lang="ja-JP" sz="24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 latinLnBrk="0">
              <a:buNone/>
              <a:defRPr kumimoji="1" lang="ja-JP" sz="2400"/>
            </a:lvl1pPr>
            <a:lvl2pPr marL="342900" indent="0" latinLnBrk="0">
              <a:buNone/>
              <a:defRPr kumimoji="1" lang="ja-JP" sz="2100"/>
            </a:lvl2pPr>
            <a:lvl3pPr marL="685800" indent="0" latinLnBrk="0">
              <a:buNone/>
              <a:defRPr kumimoji="1" lang="ja-JP" sz="1800"/>
            </a:lvl3pPr>
            <a:lvl4pPr marL="1028700" indent="0" latinLnBrk="0">
              <a:buNone/>
              <a:defRPr kumimoji="1" lang="ja-JP" sz="1500"/>
            </a:lvl4pPr>
            <a:lvl5pPr marL="1371600" indent="0" latinLnBrk="0">
              <a:buNone/>
              <a:defRPr kumimoji="1" lang="ja-JP" sz="1500"/>
            </a:lvl5pPr>
            <a:lvl6pPr marL="1714500" indent="0" latinLnBrk="0">
              <a:buNone/>
              <a:defRPr kumimoji="1" lang="ja-JP" sz="1500"/>
            </a:lvl6pPr>
            <a:lvl7pPr marL="2057400" indent="0" latinLnBrk="0">
              <a:buNone/>
              <a:defRPr kumimoji="1" lang="ja-JP" sz="1500"/>
            </a:lvl7pPr>
            <a:lvl8pPr marL="2400300" indent="0" latinLnBrk="0">
              <a:buNone/>
              <a:defRPr kumimoji="1" lang="ja-JP" sz="1500"/>
            </a:lvl8pPr>
            <a:lvl9pPr marL="2743200" indent="0" latinLnBrk="0">
              <a:buNone/>
              <a:defRPr kumimoji="1" lang="ja-JP" sz="1500"/>
            </a:lvl9pPr>
          </a:lstStyle>
          <a:p>
            <a:r>
              <a:rPr kumimoji="1" lang="ja-JP" altLang="en-US"/>
              <a:t>図を追加</a:t>
            </a:r>
            <a:endParaRPr kumimoji="1" lang="ja-JP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 latinLnBrk="0">
              <a:buNone/>
              <a:defRPr kumimoji="1" lang="ja-JP" sz="1200"/>
            </a:lvl1pPr>
            <a:lvl2pPr marL="342900" indent="0" latinLnBrk="0">
              <a:buNone/>
              <a:defRPr kumimoji="1" lang="ja-JP" sz="1050"/>
            </a:lvl2pPr>
            <a:lvl3pPr marL="685800" indent="0" latinLnBrk="0">
              <a:buNone/>
              <a:defRPr kumimoji="1" lang="ja-JP" sz="900"/>
            </a:lvl3pPr>
            <a:lvl4pPr marL="1028700" indent="0" latinLnBrk="0">
              <a:buNone/>
              <a:defRPr kumimoji="1" lang="ja-JP" sz="750"/>
            </a:lvl4pPr>
            <a:lvl5pPr marL="1371600" indent="0" latinLnBrk="0">
              <a:buNone/>
              <a:defRPr kumimoji="1" lang="ja-JP" sz="750"/>
            </a:lvl5pPr>
            <a:lvl6pPr marL="1714500" indent="0" latinLnBrk="0">
              <a:buNone/>
              <a:defRPr kumimoji="1" lang="ja-JP" sz="750"/>
            </a:lvl6pPr>
            <a:lvl7pPr marL="2057400" indent="0" latinLnBrk="0">
              <a:buNone/>
              <a:defRPr kumimoji="1" lang="ja-JP" sz="750"/>
            </a:lvl7pPr>
            <a:lvl8pPr marL="2400300" indent="0" latinLnBrk="0">
              <a:buNone/>
              <a:defRPr kumimoji="1" lang="ja-JP" sz="750"/>
            </a:lvl8pPr>
            <a:lvl9pPr marL="2743200" indent="0" latinLnBrk="0">
              <a:buNone/>
              <a:defRPr kumimoji="1" lang="ja-JP"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2022/12/12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16109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/>
              <a:t>マスター タイトルのスタイルを編集するには、ここをクリック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/>
              <a:t>マスター テキストのスタイルを編集するには、ここをクリック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kumimoji="1" lang="ja-JP" sz="9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BEEBAAA-29B5-4AF5-BC5F-7E580C29002D}" type="datetimeFigureOut">
              <a:rPr lang="en-US" altLang="ja-JP" smtClean="0"/>
              <a:pPr/>
              <a:t>12/12/2022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648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kumimoji="1" lang="ja-JP" sz="9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077200" y="6356354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kumimoji="1" lang="ja-JP" sz="9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9860EDB8-5305-433F-BE41-D7A86D811DB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spcBef>
          <a:spcPct val="0"/>
        </a:spcBef>
        <a:buNone/>
        <a:defRPr kumimoji="1" lang="ja-JP" sz="33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21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  <a:lvl2pPr marL="5143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2pPr>
      <a:lvl3pPr marL="8572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5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3pPr>
      <a:lvl4pPr marL="12001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4pPr>
      <a:lvl5pPr marL="15430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5pPr>
      <a:lvl6pPr marL="18859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1" lang="ja-JP"/>
      </a:defPPr>
      <a:lvl1pPr marL="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>
            <a:spLocks/>
          </p:cNvSpPr>
          <p:nvPr/>
        </p:nvSpPr>
        <p:spPr>
          <a:xfrm>
            <a:off x="678611" y="500332"/>
            <a:ext cx="10834777" cy="241561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日本病院会</a:t>
            </a:r>
            <a:endParaRPr kumimoji="1" lang="en-US" altLang="ja-JP" sz="4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4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利益相反の開示</a:t>
            </a:r>
            <a:endParaRPr kumimoji="1" lang="en-US" altLang="ja-JP" sz="44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sz="2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400" b="1" i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筆頭発表者名：〇○ ○○</a:t>
            </a:r>
          </a:p>
        </p:txBody>
      </p:sp>
      <p:sp>
        <p:nvSpPr>
          <p:cNvPr id="10" name="テキスト ボックス 9"/>
          <p:cNvSpPr txBox="1">
            <a:spLocks/>
          </p:cNvSpPr>
          <p:nvPr/>
        </p:nvSpPr>
        <p:spPr>
          <a:xfrm>
            <a:off x="953984" y="3162949"/>
            <a:ext cx="10291313" cy="72637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私の今回の演題に関連して、開示すべき利益相反は以下のとおりです。</a:t>
            </a:r>
          </a:p>
        </p:txBody>
      </p:sp>
      <p:sp>
        <p:nvSpPr>
          <p:cNvPr id="14" name="テキスト ボックス 13"/>
          <p:cNvSpPr txBox="1">
            <a:spLocks/>
          </p:cNvSpPr>
          <p:nvPr/>
        </p:nvSpPr>
        <p:spPr>
          <a:xfrm>
            <a:off x="953984" y="4046388"/>
            <a:ext cx="5142015" cy="2301832"/>
          </a:xfrm>
          <a:prstGeom prst="rect">
            <a:avLst/>
          </a:prstGeom>
          <a:noFill/>
          <a:ln>
            <a:noFill/>
          </a:ln>
        </p:spPr>
        <p:txBody>
          <a:bodyPr wrap="square" rtlCol="0" anchor="t" anchorCtr="0">
            <a:noAutofit/>
          </a:bodyPr>
          <a:lstStyle/>
          <a:p>
            <a:r>
              <a:rPr kumimoji="1" lang="ja-JP" altLang="en-US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①顧問：</a:t>
            </a:r>
            <a:r>
              <a:rPr kumimoji="1" lang="en-US" altLang="ja-JP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kumimoji="1" lang="ja-JP" altLang="en-US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②株式保有・利益：</a:t>
            </a:r>
            <a:r>
              <a:rPr kumimoji="1" lang="en-US" altLang="ja-JP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kumimoji="1" lang="ja-JP" altLang="en-US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③特許権使用料：</a:t>
            </a:r>
            <a:r>
              <a:rPr kumimoji="1" lang="en-US" altLang="ja-JP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kumimoji="1" lang="ja-JP" altLang="en-US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④講演料：</a:t>
            </a:r>
            <a:r>
              <a:rPr kumimoji="1" lang="en-US" altLang="ja-JP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kumimoji="1" lang="ja-JP" altLang="en-US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⑤原稿料：</a:t>
            </a:r>
            <a:r>
              <a:rPr kumimoji="1" lang="en-US" altLang="ja-JP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kumimoji="1" lang="ja-JP" altLang="en-US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FF4B726-99E6-4BB6-BF69-4073107B1579}"/>
              </a:ext>
            </a:extLst>
          </p:cNvPr>
          <p:cNvSpPr txBox="1">
            <a:spLocks/>
          </p:cNvSpPr>
          <p:nvPr/>
        </p:nvSpPr>
        <p:spPr>
          <a:xfrm>
            <a:off x="6371373" y="4046388"/>
            <a:ext cx="5501313" cy="2301832"/>
          </a:xfrm>
          <a:prstGeom prst="rect">
            <a:avLst/>
          </a:prstGeom>
          <a:noFill/>
          <a:ln>
            <a:noFill/>
          </a:ln>
        </p:spPr>
        <p:txBody>
          <a:bodyPr wrap="square" rtlCol="0" anchor="t" anchorCtr="0">
            <a:noAutofit/>
          </a:bodyPr>
          <a:lstStyle/>
          <a:p>
            <a:r>
              <a:rPr kumimoji="1" lang="ja-JP" altLang="en-US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⑥研究費：</a:t>
            </a:r>
            <a:r>
              <a:rPr kumimoji="1" lang="en-US" altLang="ja-JP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kumimoji="1" lang="ja-JP" altLang="en-US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○○製薬</a:t>
            </a:r>
            <a:endParaRPr kumimoji="1" lang="en-US" altLang="ja-JP" sz="2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⑦奨学寄付金：</a:t>
            </a:r>
            <a:r>
              <a:rPr kumimoji="1" lang="en-US" altLang="ja-JP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kumimoji="1" lang="ja-JP" altLang="en-US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○○製薬</a:t>
            </a:r>
            <a:endParaRPr kumimoji="1" lang="en-US" altLang="ja-JP" sz="2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⑧寄付講座所属：</a:t>
            </a:r>
            <a:r>
              <a:rPr kumimoji="1" lang="en-US" altLang="ja-JP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kumimoji="1" lang="ja-JP" altLang="en-US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あり（○○製薬）</a:t>
            </a:r>
            <a:endParaRPr kumimoji="1" lang="en-US" altLang="ja-JP" sz="2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⑨贈答品など：</a:t>
            </a:r>
            <a:r>
              <a:rPr kumimoji="1" lang="en-US" altLang="ja-JP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kumimoji="1" lang="ja-JP" altLang="en-US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2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7867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WelcomeDoc">
  <a:themeElements>
    <a:clrScheme name="赤味がかったオレンジ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Doc" id="{E1E7EDF9-8B79-4E5D-B508-2301E35CD219}" vid="{4342E303-0389-44F2-B6F0-C13C203CC59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8DBC0A1-66E1-4B9D-88C2-9B3A32A2147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100</Words>
  <Application>Microsoft Office PowerPoint</Application>
  <PresentationFormat>ワイド画面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ゴシック</vt:lpstr>
      <vt:lpstr>メイリオ</vt:lpstr>
      <vt:lpstr>Arial</vt:lpstr>
      <vt:lpstr>Calibri</vt:lpstr>
      <vt:lpstr>Segoe UI</vt:lpstr>
      <vt:lpstr>WelcomeDoc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2014-04-16T06:41:38Z</dcterms:created>
  <dcterms:modified xsi:type="dcterms:W3CDTF">2022-12-12T03:10:04Z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TC029239449991</vt:lpwstr>
  </property>
</Properties>
</file>