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93991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日本</a:t>
            </a:r>
            <a:r>
              <a:rPr lang="ja-JP" altLang="en-US">
                <a:solidFill>
                  <a:schemeClr val="bg1"/>
                </a:solidFill>
              </a:rPr>
              <a:t>フットケア・足病医</a:t>
            </a:r>
            <a:r>
              <a:rPr kumimoji="1" lang="ja-JP" altLang="en-US">
                <a:solidFill>
                  <a:schemeClr val="bg1"/>
                </a:solidFill>
              </a:rPr>
              <a:t>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800" i="1" dirty="0">
                <a:solidFill>
                  <a:schemeClr val="bg1"/>
                </a:solidFill>
              </a:rPr>
              <a:t>発表者名：　○○○○、〇〇○○、＊○○○○（＊代表者）</a:t>
            </a:r>
            <a:endParaRPr kumimoji="1" lang="ja-JP" altLang="en-US" sz="2800" i="1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2708920"/>
            <a:ext cx="8640960" cy="36724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ja-JP" sz="2600" b="1" dirty="0"/>
          </a:p>
          <a:p>
            <a:pPr>
              <a:buNone/>
            </a:pPr>
            <a:r>
              <a:rPr lang="ja-JP" altLang="en-US" sz="2600" b="1" dirty="0"/>
              <a:t>演題発表内容に関連し、開示すべき</a:t>
            </a:r>
            <a:r>
              <a:rPr lang="en-US" altLang="ja-JP" sz="2600" b="1" dirty="0"/>
              <a:t>COI</a:t>
            </a:r>
            <a:r>
              <a:rPr lang="ja-JP" altLang="en-US" sz="2600" b="1" dirty="0"/>
              <a:t>関係にある企業など</a:t>
            </a:r>
            <a:endParaRPr lang="en-US" altLang="ja-JP" sz="2600" b="1" dirty="0"/>
          </a:p>
          <a:p>
            <a:pPr>
              <a:buNone/>
            </a:pPr>
            <a:endParaRPr lang="en-US" altLang="ja-JP" sz="2200" dirty="0"/>
          </a:p>
          <a:p>
            <a:pPr>
              <a:spcBef>
                <a:spcPts val="0"/>
              </a:spcBef>
              <a:buNone/>
            </a:pPr>
            <a:r>
              <a:rPr kumimoji="1" lang="ja-JP" altLang="en-US" dirty="0"/>
              <a:t>　</a:t>
            </a:r>
            <a:r>
              <a:rPr kumimoji="1" lang="ja-JP" altLang="en-US" sz="2400" b="1" dirty="0"/>
              <a:t>役員・顧問職：　</a:t>
            </a:r>
            <a:r>
              <a:rPr kumimoji="1" lang="en-US" altLang="ja-JP" sz="2400" b="1" dirty="0"/>
              <a:t>A</a:t>
            </a:r>
            <a:r>
              <a:rPr kumimoji="1" lang="ja-JP" altLang="en-US" sz="2400" b="1" dirty="0"/>
              <a:t>株式会社</a:t>
            </a:r>
            <a:endParaRPr kumimoji="1"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株式保有・利益：　</a:t>
            </a:r>
            <a:r>
              <a:rPr lang="en-US" altLang="ja-JP" sz="2400" b="1" dirty="0"/>
              <a:t>B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特許使用料：　</a:t>
            </a:r>
            <a:r>
              <a:rPr lang="en-US" altLang="ja-JP" sz="2400" b="1" dirty="0"/>
              <a:t>C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kumimoji="1" lang="ja-JP" altLang="en-US" sz="2400" b="1" dirty="0"/>
              <a:t>　 </a:t>
            </a:r>
            <a:r>
              <a:rPr lang="ja-JP" altLang="en-US" sz="2400" b="1" dirty="0"/>
              <a:t>講演料：　</a:t>
            </a:r>
            <a:r>
              <a:rPr lang="en-US" altLang="ja-JP" sz="2400" b="1" dirty="0"/>
              <a:t>D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E</a:t>
            </a:r>
            <a:r>
              <a:rPr lang="ja-JP" altLang="en-US" sz="2400" b="1" dirty="0"/>
              <a:t>製薬　　　　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kumimoji="1" lang="ja-JP" altLang="en-US" sz="2400" b="1" dirty="0"/>
              <a:t>　 原稿料：　</a:t>
            </a:r>
            <a:r>
              <a:rPr kumimoji="1" lang="en-US" altLang="ja-JP" sz="2400" b="1" dirty="0"/>
              <a:t>F</a:t>
            </a:r>
            <a:r>
              <a:rPr kumimoji="1" lang="ja-JP" altLang="en-US" sz="2400" b="1" dirty="0"/>
              <a:t>製薬　　　　</a:t>
            </a:r>
            <a:endParaRPr kumimoji="1"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    受託研究・共同研究費：　</a:t>
            </a:r>
            <a:r>
              <a:rPr lang="en-US" altLang="ja-JP" sz="2400" b="1" dirty="0"/>
              <a:t>G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   </a:t>
            </a:r>
            <a:r>
              <a:rPr lang="ja-JP" altLang="en-US" sz="2400" b="1" dirty="0"/>
              <a:t>奨学寄付金：　</a:t>
            </a:r>
            <a:r>
              <a:rPr lang="en-US" altLang="ja-JP" sz="2400" b="1" dirty="0"/>
              <a:t>H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I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　 寄付講座所属：　</a:t>
            </a:r>
            <a:r>
              <a:rPr lang="en-US" altLang="ja-JP" sz="2400" b="1" dirty="0"/>
              <a:t>J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K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   </a:t>
            </a:r>
            <a:r>
              <a:rPr lang="ja-JP" altLang="en-US" sz="2400" b="1" dirty="0"/>
              <a:t>旅行・贈答品：　</a:t>
            </a:r>
            <a:r>
              <a:rPr lang="en-US" altLang="ja-JP" sz="2400" b="1" dirty="0"/>
              <a:t>L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endParaRPr kumimoji="1" lang="en-US" altLang="ja-JP" sz="22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4048" y="4172451"/>
            <a:ext cx="291250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開示すべき内容がある項目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のみ企業名を記載</a:t>
            </a:r>
          </a:p>
        </p:txBody>
      </p:sp>
      <p:sp>
        <p:nvSpPr>
          <p:cNvPr id="7" name="テキスト ボックス 4"/>
          <p:cNvSpPr txBox="1"/>
          <p:nvPr/>
        </p:nvSpPr>
        <p:spPr>
          <a:xfrm>
            <a:off x="181744" y="159391"/>
            <a:ext cx="61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</a:rPr>
              <a:t>同内容の文章を発表タイトルページ</a:t>
            </a:r>
            <a:r>
              <a:rPr lang="ja-JP" altLang="en-US" dirty="0">
                <a:solidFill>
                  <a:srgbClr val="FF0000"/>
                </a:solidFill>
              </a:rPr>
              <a:t>への</a:t>
            </a:r>
            <a:r>
              <a:rPr lang="ja-JP" altLang="en-US">
                <a:solidFill>
                  <a:srgbClr val="FF0000"/>
                </a:solidFill>
              </a:rPr>
              <a:t>記載でも可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142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Ｐ明朝</vt:lpstr>
      <vt:lpstr>Arial</vt:lpstr>
      <vt:lpstr>Calibri</vt:lpstr>
      <vt:lpstr>Office テーマ</vt:lpstr>
      <vt:lpstr>日本フットケア・足病医学会 COI　開示 発表者名：　○○○○、〇〇○○、＊○○○○（＊代表者）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hirano@c-linkage.co.jp</cp:lastModifiedBy>
  <cp:revision>19</cp:revision>
  <cp:lastPrinted>2013-04-04T05:16:10Z</cp:lastPrinted>
  <dcterms:created xsi:type="dcterms:W3CDTF">2009-09-04T05:42:38Z</dcterms:created>
  <dcterms:modified xsi:type="dcterms:W3CDTF">2023-09-21T05:13:49Z</dcterms:modified>
</cp:coreProperties>
</file>