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2023/9/21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2023/9/21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85751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日本</a:t>
            </a:r>
            <a:r>
              <a:rPr lang="ja-JP" altLang="en-US">
                <a:solidFill>
                  <a:schemeClr val="bg1"/>
                </a:solidFill>
              </a:rPr>
              <a:t>フットケア・足病医</a:t>
            </a:r>
            <a:r>
              <a:rPr kumimoji="1" lang="ja-JP" altLang="en-US">
                <a:solidFill>
                  <a:schemeClr val="bg1"/>
                </a:solidFill>
              </a:rPr>
              <a:t>学会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dirty="0">
                <a:solidFill>
                  <a:schemeClr val="bg1"/>
                </a:solidFill>
              </a:rPr>
              <a:t>　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0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  <a:endParaRPr kumimoji="1" lang="ja-JP" altLang="en-US" sz="2000" i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416824" cy="1752600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演題発表内容に関連し、発表者らに開示すべき</a:t>
            </a:r>
            <a:r>
              <a:rPr lang="en-US" altLang="ja-JP" sz="2800" b="1" dirty="0">
                <a:solidFill>
                  <a:schemeClr val="tx1"/>
                </a:solidFill>
              </a:rPr>
              <a:t>COI</a:t>
            </a:r>
            <a:r>
              <a:rPr lang="ja-JP" altLang="en-US" sz="2800" b="1" dirty="0">
                <a:solidFill>
                  <a:schemeClr val="tx1"/>
                </a:solidFill>
              </a:rPr>
              <a:t>関係にある企業などは</a:t>
            </a:r>
            <a:r>
              <a:rPr lang="ja-JP" altLang="en-US" sz="2800" dirty="0">
                <a:solidFill>
                  <a:schemeClr val="tx1"/>
                </a:solidFill>
              </a:rPr>
              <a:t>ありません。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4"/>
          <p:cNvSpPr txBox="1"/>
          <p:nvPr/>
        </p:nvSpPr>
        <p:spPr>
          <a:xfrm>
            <a:off x="181744" y="159391"/>
            <a:ext cx="611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同内容の文章を発表タイトルページ</a:t>
            </a:r>
            <a:r>
              <a:rPr lang="ja-JP" altLang="en-US" dirty="0">
                <a:solidFill>
                  <a:srgbClr val="FF0000"/>
                </a:solidFill>
              </a:rPr>
              <a:t>への</a:t>
            </a:r>
            <a:r>
              <a:rPr lang="ja-JP" altLang="en-US">
                <a:solidFill>
                  <a:srgbClr val="FF0000"/>
                </a:solidFill>
              </a:rPr>
              <a:t>記載でも可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日本フットケア・足病医学会 COI　開示 　 発表者名：　○○○○、〇〇○○、＊○○○○（＊代表者）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hirano@c-linkage.co.jp</cp:lastModifiedBy>
  <cp:revision>20</cp:revision>
  <cp:lastPrinted>2013-04-04T05:16:10Z</cp:lastPrinted>
  <dcterms:created xsi:type="dcterms:W3CDTF">2009-09-04T05:42:38Z</dcterms:created>
  <dcterms:modified xsi:type="dcterms:W3CDTF">2023-09-21T05:13:42Z</dcterms:modified>
</cp:coreProperties>
</file>