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8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888181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sz="3200" b="1" dirty="0" smtClean="0"/>
              <a:t>Poster presentation slide </a:t>
            </a:r>
            <a:r>
              <a:rPr lang="ja-JP" altLang="en-US" sz="3200" b="1" dirty="0" smtClean="0"/>
              <a:t>（</a:t>
            </a:r>
            <a:r>
              <a:rPr lang="en-US" altLang="ja-JP" sz="3200" b="1" dirty="0" smtClean="0"/>
              <a:t>Form 1-B</a:t>
            </a:r>
            <a:r>
              <a:rPr lang="ja-JP" altLang="en-US" sz="3200" b="1" dirty="0" smtClean="0"/>
              <a:t>） </a:t>
            </a:r>
            <a:r>
              <a:rPr lang="en-US" altLang="ja-JP" sz="3200" b="1" dirty="0" smtClean="0"/>
              <a:t>: </a:t>
            </a:r>
            <a:r>
              <a:rPr lang="en-US" altLang="ja-JP" sz="32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32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>
                <a:solidFill>
                  <a:srgbClr val="FF0000"/>
                </a:solidFill>
              </a:rPr>
              <a:t>years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4634" y="4560122"/>
            <a:ext cx="10895672" cy="141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 smtClean="0"/>
              <a:t>There is no commercial entities or for-profit organizations that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 smtClean="0"/>
              <a:t>has an interest regarding </a:t>
            </a:r>
            <a:r>
              <a:rPr lang="en-US" altLang="ja-JP" sz="3200" b="1" u="sng" dirty="0" smtClean="0"/>
              <a:t>the subject or materials discussed in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u="sng" dirty="0" smtClean="0"/>
              <a:t>the presentation</a:t>
            </a:r>
            <a:r>
              <a:rPr lang="en-US" altLang="ja-JP" sz="3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5428" y="146370"/>
            <a:ext cx="11424894" cy="81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 smtClean="0"/>
              <a:t>Poster presentation </a:t>
            </a:r>
            <a:r>
              <a:rPr lang="en-US" altLang="ja-JP" sz="2800" b="1" dirty="0"/>
              <a:t>slide </a:t>
            </a:r>
            <a:r>
              <a:rPr lang="ja-JP" altLang="en-US" sz="2800" b="1" dirty="0" smtClean="0"/>
              <a:t>（</a:t>
            </a:r>
            <a:r>
              <a:rPr lang="en-US" altLang="ja-JP" sz="2800" b="1" dirty="0" smtClean="0"/>
              <a:t>Form 1-B</a:t>
            </a:r>
            <a:r>
              <a:rPr lang="ja-JP" altLang="en-US" sz="2800" b="1" dirty="0" smtClean="0"/>
              <a:t>） </a:t>
            </a:r>
            <a:r>
              <a:rPr lang="en-US" altLang="ja-JP" sz="2800" b="1" dirty="0" smtClean="0"/>
              <a:t>: </a:t>
            </a:r>
            <a:r>
              <a:rPr lang="en-US" altLang="ja-JP" sz="28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800" b="1" u="sng" dirty="0">
                <a:solidFill>
                  <a:srgbClr val="FF0000"/>
                </a:solidFill>
              </a:rPr>
              <a:t>(within the previous 3 years) 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24609" y="98565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90005" y="2770486"/>
            <a:ext cx="11792198" cy="404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dirty="0" smtClean="0"/>
              <a:t>As commercial entities or for-profit organizations that has an interest regarding the </a:t>
            </a:r>
            <a:r>
              <a:rPr lang="en-US" altLang="ja-JP" sz="2400" b="1" u="sng" dirty="0" smtClean="0"/>
              <a:t>subject </a:t>
            </a:r>
          </a:p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u="sng" dirty="0" smtClean="0"/>
              <a:t>or materials discussed in the presentation</a:t>
            </a:r>
            <a:r>
              <a:rPr lang="en-US" altLang="ja-JP" sz="2400" b="1" dirty="0" smtClean="0"/>
              <a:t>.</a:t>
            </a: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 smtClean="0"/>
              <a:t>Employment/Leadership position/Advisory role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2000" b="1" dirty="0" smtClean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 smtClean="0"/>
              <a:t>Stock ownership or options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 smtClean="0"/>
              <a:t>Patent royalties/licensing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 smtClean="0"/>
              <a:t>Honoraria (e.g. lecture fees)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 smtClean="0"/>
              <a:t>Fees for promotional materials (e.g. manuscript fee)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 smtClean="0"/>
              <a:t>Research funding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(clinical trial, contract and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collaborative researches)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 smtClean="0"/>
              <a:t>Scholarship donation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 smtClean="0"/>
              <a:t>Donated fund laboratory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 smtClean="0"/>
              <a:t>Others</a:t>
            </a:r>
            <a:r>
              <a:rPr lang="ja-JP" altLang="ja-JP" sz="2000" b="1" dirty="0" smtClean="0"/>
              <a:t> </a:t>
            </a:r>
            <a:r>
              <a:rPr lang="en-US" altLang="ja-JP" sz="2000" b="1" dirty="0" smtClean="0"/>
              <a:t>(e.g. trips, travel, or gifts, which are not related to research)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213</Words>
  <Application>Microsoft Office PowerPoint</Application>
  <PresentationFormat>ユーザー設定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COI Disclosure 　 All authors Name :  （◎ Corresponding author）</vt:lpstr>
      <vt:lpstr>COI Disclosure 　 All authors Name :  （◎ Corresponding author）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PC1</cp:lastModifiedBy>
  <cp:revision>59</cp:revision>
  <cp:lastPrinted>2016-11-11T04:57:59Z</cp:lastPrinted>
  <dcterms:created xsi:type="dcterms:W3CDTF">2015-03-14T19:59:31Z</dcterms:created>
  <dcterms:modified xsi:type="dcterms:W3CDTF">2018-03-01T06:06:45Z</dcterms:modified>
</cp:coreProperties>
</file>