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691" autoAdjust="0"/>
    <p:restoredTop sz="94660"/>
  </p:normalViewPr>
  <p:slideViewPr>
    <p:cSldViewPr snapToGrid="0">
      <p:cViewPr>
        <p:scale>
          <a:sx n="80" d="100"/>
          <a:sy n="80" d="100"/>
        </p:scale>
        <p:origin x="-87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2018/3/1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7729" y="1805056"/>
            <a:ext cx="9238592" cy="2310091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4000" b="1" dirty="0" smtClean="0">
                <a:solidFill>
                  <a:schemeClr val="bg1"/>
                </a:solidFill>
                <a:latin typeface="+mn-lt"/>
              </a:rPr>
              <a:t>COI Disclosure</a:t>
            </a:r>
            <a: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200" b="1" i="1" dirty="0" smtClean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/>
            </a:r>
            <a:b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 smtClean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 smtClean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634" y="4560122"/>
            <a:ext cx="10895672" cy="1413166"/>
          </a:xfrm>
        </p:spPr>
        <p:txBody>
          <a:bodyPr>
            <a:normAutofit/>
          </a:bodyPr>
          <a:lstStyle/>
          <a:p>
            <a:pPr algn="just">
              <a:lnSpc>
                <a:spcPts val="2400"/>
              </a:lnSpc>
              <a:buNone/>
            </a:pPr>
            <a:r>
              <a:rPr lang="en-US" altLang="ja-JP" sz="3200" b="1" dirty="0" smtClean="0"/>
              <a:t>There is no commercial </a:t>
            </a:r>
            <a:r>
              <a:rPr lang="en-US" altLang="ja-JP" sz="3200" b="1" dirty="0"/>
              <a:t>entities </a:t>
            </a:r>
            <a:r>
              <a:rPr lang="en-US" altLang="ja-JP" sz="3200" b="1" dirty="0" smtClean="0"/>
              <a:t>or </a:t>
            </a:r>
            <a:r>
              <a:rPr lang="en-US" altLang="ja-JP" sz="3200" b="1" dirty="0"/>
              <a:t>for-profit organizations </a:t>
            </a:r>
            <a:r>
              <a:rPr lang="en-US" altLang="ja-JP" sz="3200" b="1" dirty="0" smtClean="0"/>
              <a:t>that </a:t>
            </a:r>
          </a:p>
          <a:p>
            <a:pPr algn="just">
              <a:lnSpc>
                <a:spcPts val="2400"/>
              </a:lnSpc>
              <a:buNone/>
            </a:pPr>
            <a:r>
              <a:rPr lang="en-US" altLang="ja-JP" sz="3200" b="1" dirty="0" smtClean="0"/>
              <a:t>has </a:t>
            </a:r>
            <a:r>
              <a:rPr lang="en-US" altLang="ja-JP" sz="3200" b="1" dirty="0"/>
              <a:t>an interest regarding </a:t>
            </a:r>
            <a:r>
              <a:rPr lang="en-US" altLang="ja-JP" sz="3200" b="1" u="sng" dirty="0"/>
              <a:t>the subject </a:t>
            </a:r>
            <a:r>
              <a:rPr lang="en-US" altLang="ja-JP" sz="3200" b="1" u="sng" dirty="0" smtClean="0"/>
              <a:t>or </a:t>
            </a:r>
            <a:r>
              <a:rPr lang="en-US" altLang="ja-JP" sz="3200" b="1" u="sng" dirty="0"/>
              <a:t>materials discussed in </a:t>
            </a:r>
            <a:endParaRPr lang="en-US" altLang="ja-JP" sz="3200" b="1" u="sng" dirty="0" smtClean="0"/>
          </a:p>
          <a:p>
            <a:pPr algn="just">
              <a:lnSpc>
                <a:spcPts val="2400"/>
              </a:lnSpc>
              <a:buNone/>
            </a:pPr>
            <a:r>
              <a:rPr lang="en-US" altLang="ja-JP" sz="3200" b="1" u="sng" dirty="0" smtClean="0"/>
              <a:t>the presentation</a:t>
            </a:r>
            <a:r>
              <a:rPr lang="en-US" altLang="ja-JP" sz="3200" b="1" dirty="0" smtClean="0"/>
              <a:t>.</a:t>
            </a:r>
            <a:endParaRPr lang="en-US" altLang="ja-JP" sz="32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16556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/>
              <a:t>Oral presentation slide </a:t>
            </a:r>
            <a:r>
              <a:rPr lang="ja-JP" altLang="en-US" sz="3200" b="1" dirty="0" smtClean="0"/>
              <a:t>（</a:t>
            </a:r>
            <a:r>
              <a:rPr lang="en-US" altLang="ja-JP" sz="3200" b="1" smtClean="0"/>
              <a:t>Form </a:t>
            </a:r>
            <a:r>
              <a:rPr lang="en-US" altLang="ja-JP" sz="3200" b="1" smtClean="0"/>
              <a:t>1-B</a:t>
            </a:r>
            <a:r>
              <a:rPr lang="ja-JP" altLang="en-US" sz="3200" b="1" smtClean="0"/>
              <a:t>）</a:t>
            </a:r>
            <a:r>
              <a:rPr lang="en-US" altLang="ja-JP" sz="3200" b="1" dirty="0" smtClean="0"/>
              <a:t>:</a:t>
            </a:r>
            <a:r>
              <a:rPr lang="en-US" altLang="ja-JP" sz="3200" b="1" dirty="0"/>
              <a:t>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When there is </a:t>
            </a:r>
            <a:r>
              <a:rPr lang="en-US" altLang="ja-JP" sz="3200" b="1" dirty="0">
                <a:solidFill>
                  <a:srgbClr val="FF0000"/>
                </a:solidFill>
              </a:rPr>
              <a:t>n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o </a:t>
            </a:r>
            <a:r>
              <a:rPr lang="en-US" altLang="ja-JP" sz="3200" b="1" dirty="0">
                <a:solidFill>
                  <a:srgbClr val="FF0000"/>
                </a:solidFill>
              </a:rPr>
              <a:t>financial relationship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to be disclosed </a:t>
            </a:r>
            <a:r>
              <a:rPr lang="en-US" altLang="ja-JP" sz="3200" b="1" u="sng" dirty="0" smtClean="0">
                <a:solidFill>
                  <a:srgbClr val="FF0000"/>
                </a:solidFill>
              </a:rPr>
              <a:t>(within the previous 3</a:t>
            </a:r>
            <a:r>
              <a:rPr lang="ja-JP" altLang="en-US" sz="3200" b="1" u="sng" dirty="0">
                <a:solidFill>
                  <a:srgbClr val="FF0000"/>
                </a:solidFill>
              </a:rPr>
              <a:t> </a:t>
            </a:r>
            <a:r>
              <a:rPr lang="en-US" altLang="ja-JP" sz="3200" b="1" u="sng" dirty="0" smtClean="0">
                <a:solidFill>
                  <a:srgbClr val="FF0000"/>
                </a:solidFill>
              </a:rPr>
              <a:t>years)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49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COI Disclosure 　 All authors Name :  （◎ Corresponding author）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PC1</cp:lastModifiedBy>
  <cp:revision>61</cp:revision>
  <cp:lastPrinted>2016-11-11T04:57:59Z</cp:lastPrinted>
  <dcterms:created xsi:type="dcterms:W3CDTF">2015-03-14T19:59:31Z</dcterms:created>
  <dcterms:modified xsi:type="dcterms:W3CDTF">2018-03-01T08:04:28Z</dcterms:modified>
</cp:coreProperties>
</file>