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>
        <p:scale>
          <a:sx n="124" d="100"/>
          <a:sy n="124" d="100"/>
        </p:scale>
        <p:origin x="-1302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ukaya Izumi" userId="c3d429ce5ba339d2" providerId="LiveId" clId="{C0131D0A-F385-4E1B-A349-CC93DDC71B22}"/>
    <pc:docChg chg="custSel modSld">
      <pc:chgData name="Fukaya Izumi" userId="c3d429ce5ba339d2" providerId="LiveId" clId="{C0131D0A-F385-4E1B-A349-CC93DDC71B22}" dt="2018-06-20T08:19:48.380" v="14" actId="14100"/>
      <pc:docMkLst>
        <pc:docMk/>
      </pc:docMkLst>
      <pc:sldChg chg="modSp">
        <pc:chgData name="Fukaya Izumi" userId="c3d429ce5ba339d2" providerId="LiveId" clId="{C0131D0A-F385-4E1B-A349-CC93DDC71B22}" dt="2018-06-20T08:18:59.993" v="0" actId="14100"/>
        <pc:sldMkLst>
          <pc:docMk/>
          <pc:sldMk cId="794132217" sldId="256"/>
        </pc:sldMkLst>
        <pc:spChg chg="mod">
          <ac:chgData name="Fukaya Izumi" userId="c3d429ce5ba339d2" providerId="LiveId" clId="{C0131D0A-F385-4E1B-A349-CC93DDC71B22}" dt="2018-06-20T08:18:59.993" v="0" actId="14100"/>
          <ac:spMkLst>
            <pc:docMk/>
            <pc:sldMk cId="794132217" sldId="256"/>
            <ac:spMk id="14" creationId="{E90F3AFB-BEB1-4375-8AF2-85382949F881}"/>
          </ac:spMkLst>
        </pc:spChg>
      </pc:sldChg>
      <pc:sldChg chg="addSp delSp modSp">
        <pc:chgData name="Fukaya Izumi" userId="c3d429ce5ba339d2" providerId="LiveId" clId="{C0131D0A-F385-4E1B-A349-CC93DDC71B22}" dt="2018-06-20T08:19:48.380" v="14" actId="14100"/>
        <pc:sldMkLst>
          <pc:docMk/>
          <pc:sldMk cId="832153025" sldId="257"/>
        </pc:sldMkLst>
        <pc:spChg chg="mod">
          <ac:chgData name="Fukaya Izumi" userId="c3d429ce5ba339d2" providerId="LiveId" clId="{C0131D0A-F385-4E1B-A349-CC93DDC71B22}" dt="2018-06-20T08:19:23.856" v="13" actId="14100"/>
          <ac:spMkLst>
            <pc:docMk/>
            <pc:sldMk cId="832153025" sldId="257"/>
            <ac:spMk id="5" creationId="{24111162-24E9-4C8E-B1BF-A4E48D6EF60F}"/>
          </ac:spMkLst>
        </pc:spChg>
        <pc:spChg chg="del">
          <ac:chgData name="Fukaya Izumi" userId="c3d429ce5ba339d2" providerId="LiveId" clId="{C0131D0A-F385-4E1B-A349-CC93DDC71B22}" dt="2018-06-20T08:19:03.508" v="1" actId="478"/>
          <ac:spMkLst>
            <pc:docMk/>
            <pc:sldMk cId="832153025" sldId="257"/>
            <ac:spMk id="6" creationId="{ECF4747B-2C03-44EA-B7E8-30E1711A8EC6}"/>
          </ac:spMkLst>
        </pc:spChg>
        <pc:spChg chg="mod">
          <ac:chgData name="Fukaya Izumi" userId="c3d429ce5ba339d2" providerId="LiveId" clId="{C0131D0A-F385-4E1B-A349-CC93DDC71B22}" dt="2018-06-20T08:19:48.380" v="14" actId="14100"/>
          <ac:spMkLst>
            <pc:docMk/>
            <pc:sldMk cId="832153025" sldId="257"/>
            <ac:spMk id="7" creationId="{293BC82D-E9E2-492D-8602-0869DC725204}"/>
          </ac:spMkLst>
        </pc:spChg>
        <pc:spChg chg="add">
          <ac:chgData name="Fukaya Izumi" userId="c3d429ce5ba339d2" providerId="LiveId" clId="{C0131D0A-F385-4E1B-A349-CC93DDC71B22}" dt="2018-06-20T08:19:04.067" v="2"/>
          <ac:spMkLst>
            <pc:docMk/>
            <pc:sldMk cId="832153025" sldId="257"/>
            <ac:spMk id="11" creationId="{5F542CEA-EFD0-4E05-BC27-735A9598B15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77FE-E81A-4AB1-B930-AE7EA9E466E1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F7B7-8390-4B6A-8A22-C639E824C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58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77FE-E81A-4AB1-B930-AE7EA9E466E1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F7B7-8390-4B6A-8A22-C639E824C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88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77FE-E81A-4AB1-B930-AE7EA9E466E1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F7B7-8390-4B6A-8A22-C639E824C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4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77FE-E81A-4AB1-B930-AE7EA9E466E1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F7B7-8390-4B6A-8A22-C639E824C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37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77FE-E81A-4AB1-B930-AE7EA9E466E1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F7B7-8390-4B6A-8A22-C639E824C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930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77FE-E81A-4AB1-B930-AE7EA9E466E1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F7B7-8390-4B6A-8A22-C639E824C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47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77FE-E81A-4AB1-B930-AE7EA9E466E1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F7B7-8390-4B6A-8A22-C639E824C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632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77FE-E81A-4AB1-B930-AE7EA9E466E1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F7B7-8390-4B6A-8A22-C639E824C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097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77FE-E81A-4AB1-B930-AE7EA9E466E1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F7B7-8390-4B6A-8A22-C639E824C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68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77FE-E81A-4AB1-B930-AE7EA9E466E1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F7B7-8390-4B6A-8A22-C639E824C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958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77FE-E81A-4AB1-B930-AE7EA9E466E1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F7B7-8390-4B6A-8A22-C639E824C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776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D77FE-E81A-4AB1-B930-AE7EA9E466E1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F7B7-8390-4B6A-8A22-C639E824C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15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xmlns="" id="{A7DD86AE-C308-40B4-93FB-81FBF2A1B759}"/>
              </a:ext>
            </a:extLst>
          </p:cNvPr>
          <p:cNvSpPr/>
          <p:nvPr/>
        </p:nvSpPr>
        <p:spPr>
          <a:xfrm>
            <a:off x="156777" y="197619"/>
            <a:ext cx="1038503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下記のスライド例にて</a:t>
            </a:r>
            <a:r>
              <a: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COI</a:t>
            </a: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開示（様式</a:t>
            </a:r>
            <a:r>
              <a: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1-A</a:t>
            </a: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学術講演会口頭発表時、申告すべき</a:t>
            </a:r>
            <a:r>
              <a:rPr lang="en-US" altLang="ja-JP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COI</a:t>
            </a:r>
            <a:r>
              <a:rPr lang="ja-JP" altLang="en-US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状態（過去</a:t>
            </a:r>
            <a:r>
              <a:rPr lang="en-US" altLang="ja-JP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年間）が</a:t>
            </a:r>
            <a:r>
              <a:rPr lang="ja-JP" altLang="en-US" sz="22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ない</a:t>
            </a:r>
            <a:r>
              <a:rPr lang="ja-JP" altLang="en-US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28DBA095-E21B-4C92-A360-69E95F12B4CA}"/>
              </a:ext>
            </a:extLst>
          </p:cNvPr>
          <p:cNvSpPr txBox="1">
            <a:spLocks noChangeArrowheads="1"/>
          </p:cNvSpPr>
          <p:nvPr/>
        </p:nvSpPr>
        <p:spPr>
          <a:xfrm>
            <a:off x="323112" y="4393324"/>
            <a:ext cx="8579147" cy="191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  <a:buFontTx/>
              <a:buNone/>
            </a:pPr>
            <a:endParaRPr lang="en-US" altLang="ja-JP" sz="30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演題発表内容に関連し、発表者らに開示すべき</a:t>
            </a:r>
            <a:endParaRPr lang="en-US" altLang="ja-JP" sz="30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ja-JP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 I </a:t>
            </a:r>
            <a:r>
              <a:rPr lang="ja-JP" alt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関係にある企業などはありません。</a:t>
            </a:r>
            <a:endParaRPr lang="en-US" altLang="ja-JP" sz="30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3000" b="1" i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30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xmlns="" id="{E90F3AFB-BEB1-4375-8AF2-85382949F881}"/>
              </a:ext>
            </a:extLst>
          </p:cNvPr>
          <p:cNvSpPr txBox="1">
            <a:spLocks noChangeArrowheads="1"/>
          </p:cNvSpPr>
          <p:nvPr/>
        </p:nvSpPr>
        <p:spPr>
          <a:xfrm>
            <a:off x="328409" y="1229718"/>
            <a:ext cx="8487182" cy="2154613"/>
          </a:xfrm>
          <a:prstGeom prst="rect">
            <a:avLst/>
          </a:prstGeom>
          <a:solidFill>
            <a:srgbClr val="000080"/>
          </a:solidFill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ＣＯＩ開示</a:t>
            </a:r>
            <a:r>
              <a:rPr lang="en-US" altLang="ja-JP" sz="4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2400" b="1" i="1" dirty="0">
                <a:solidFill>
                  <a:srgbClr val="FFFF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2400" b="1" i="1" dirty="0">
                <a:solidFill>
                  <a:srgbClr val="FFFF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000" b="1" dirty="0">
                <a:solidFill>
                  <a:srgbClr val="FFFF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発表者名：　東京一郎、京都次郎、大阪三郎、◎福岡史郎（◎代表者）</a:t>
            </a:r>
            <a:endParaRPr lang="en-US" altLang="ja-JP" sz="2400" b="1" i="1" dirty="0">
              <a:solidFill>
                <a:srgbClr val="FFFF1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4132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xmlns="" id="{A7DD86AE-C308-40B4-93FB-81FBF2A1B759}"/>
              </a:ext>
            </a:extLst>
          </p:cNvPr>
          <p:cNvSpPr/>
          <p:nvPr/>
        </p:nvSpPr>
        <p:spPr>
          <a:xfrm>
            <a:off x="156777" y="197619"/>
            <a:ext cx="1038503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下記のスライド例にて</a:t>
            </a:r>
            <a:r>
              <a: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COI</a:t>
            </a: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開示（様式</a:t>
            </a:r>
            <a:r>
              <a: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1-A</a:t>
            </a: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学術講演会口頭発表時、申告すべき</a:t>
            </a:r>
            <a:r>
              <a:rPr lang="en-US" altLang="ja-JP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COI</a:t>
            </a:r>
            <a:r>
              <a:rPr lang="ja-JP" altLang="en-US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状態（過去</a:t>
            </a:r>
            <a:r>
              <a:rPr lang="en-US" altLang="ja-JP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年間）が</a:t>
            </a:r>
            <a:r>
              <a:rPr lang="ja-JP" altLang="en-US" sz="22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ある</a:t>
            </a:r>
            <a:r>
              <a:rPr lang="ja-JP" altLang="en-US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24111162-24E9-4C8E-B1BF-A4E48D6EF60F}"/>
              </a:ext>
            </a:extLst>
          </p:cNvPr>
          <p:cNvSpPr txBox="1">
            <a:spLocks noChangeArrowheads="1"/>
          </p:cNvSpPr>
          <p:nvPr/>
        </p:nvSpPr>
        <p:spPr>
          <a:xfrm>
            <a:off x="262934" y="3554655"/>
            <a:ext cx="8505362" cy="3219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演題発表内容に関連し、筆頭および共同発表者が開示すべき</a:t>
            </a:r>
            <a:r>
              <a:rPr lang="en-US" altLang="ja-JP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 I </a:t>
            </a: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関係にある企業などとして、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①役員・顧問：　　　　　　　　　　　　　　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②株保有・利益：　　　　　　　　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③特許使用料：　　　　　　　　　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④講演料：　　　　　　　　　　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⑤原稿料：　　　　　　　　　　　　  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⑥治験・受託研究・共同研究費：　　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⑦奨学寄付金：　　　　　　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⑧寄付講座所属：　　　　　　　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⑨贈答品などの報酬：　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xmlns="" id="{293BC82D-E9E2-492D-8602-0869DC725204}"/>
              </a:ext>
            </a:extLst>
          </p:cNvPr>
          <p:cNvSpPr/>
          <p:nvPr/>
        </p:nvSpPr>
        <p:spPr>
          <a:xfrm>
            <a:off x="5444239" y="5561746"/>
            <a:ext cx="3366618" cy="909864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11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（記載例）　　</a:t>
            </a:r>
            <a:endParaRPr lang="en-US" altLang="ja-JP" sz="11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80000"/>
              </a:lnSpc>
            </a:pPr>
            <a:r>
              <a:rPr lang="ja-JP" altLang="en-US" sz="11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発表者全員、過去</a:t>
            </a:r>
            <a:r>
              <a:rPr lang="en-US" altLang="ja-JP" sz="11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1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年間を一括して</a:t>
            </a:r>
            <a:endParaRPr lang="en-US" altLang="ja-JP" sz="11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80000"/>
              </a:lnSpc>
            </a:pPr>
            <a:endParaRPr lang="en-US" altLang="ja-JP" sz="11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80000"/>
              </a:lnSpc>
            </a:pPr>
            <a:r>
              <a:rPr lang="ja-JP" altLang="en-US" sz="11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講演料：　平安製薬、縄文製薬　　　　　　　　　　</a:t>
            </a:r>
            <a:endParaRPr lang="en-US" altLang="ja-JP" sz="11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80000"/>
              </a:lnSpc>
            </a:pPr>
            <a:r>
              <a:rPr lang="ja-JP" altLang="en-US" sz="11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原稿料：　平安製薬　　　　　　　　　　　  　　　　</a:t>
            </a:r>
            <a:endParaRPr lang="en-US" altLang="ja-JP" sz="11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80000"/>
              </a:lnSpc>
            </a:pPr>
            <a:r>
              <a:rPr lang="ja-JP" altLang="en-US" sz="11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奨学寄付金：　鎌倉製薬、室町製薬　</a:t>
            </a:r>
            <a:endParaRPr lang="ja-JP" altLang="en-US" sz="11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xmlns="" id="{6BAE9427-318A-4A7C-BBBA-A0DC52265506}"/>
              </a:ext>
            </a:extLst>
          </p:cNvPr>
          <p:cNvCxnSpPr>
            <a:cxnSpLocks/>
          </p:cNvCxnSpPr>
          <p:nvPr/>
        </p:nvCxnSpPr>
        <p:spPr>
          <a:xfrm>
            <a:off x="7147356" y="4947071"/>
            <a:ext cx="0" cy="61170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xmlns="" id="{F5AB91F7-63B3-4419-B445-50EA98CAFA16}"/>
              </a:ext>
            </a:extLst>
          </p:cNvPr>
          <p:cNvSpPr/>
          <p:nvPr/>
        </p:nvSpPr>
        <p:spPr>
          <a:xfrm>
            <a:off x="5433729" y="4685461"/>
            <a:ext cx="3366627" cy="26161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1100" b="1" dirty="0">
                <a:solidFill>
                  <a:srgbClr val="FF0000"/>
                </a:solidFill>
                <a:latin typeface="Arial" panose="020B0604020202020204" pitchFamily="34" charset="0"/>
              </a:rPr>
              <a:t>←開示すべき内容が過去</a:t>
            </a:r>
            <a:r>
              <a:rPr lang="en-US" altLang="ja-JP" sz="11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1100" b="1" dirty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endParaRPr lang="ja-JP" altLang="en-US" sz="1100" dirty="0">
              <a:solidFill>
                <a:srgbClr val="FF0000"/>
              </a:solidFill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xmlns="" id="{5F542CEA-EFD0-4E05-BC27-735A9598B151}"/>
              </a:ext>
            </a:extLst>
          </p:cNvPr>
          <p:cNvSpPr txBox="1">
            <a:spLocks noChangeArrowheads="1"/>
          </p:cNvSpPr>
          <p:nvPr/>
        </p:nvSpPr>
        <p:spPr>
          <a:xfrm>
            <a:off x="328409" y="1229718"/>
            <a:ext cx="8487182" cy="2154613"/>
          </a:xfrm>
          <a:prstGeom prst="rect">
            <a:avLst/>
          </a:prstGeom>
          <a:solidFill>
            <a:srgbClr val="000080"/>
          </a:solidFill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ＣＯＩ開示</a:t>
            </a:r>
            <a:r>
              <a:rPr lang="en-US" altLang="ja-JP" sz="4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2400" b="1" i="1" dirty="0">
                <a:solidFill>
                  <a:srgbClr val="FFFF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2400" b="1" i="1" dirty="0">
                <a:solidFill>
                  <a:srgbClr val="FFFF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000" b="1" dirty="0">
                <a:solidFill>
                  <a:srgbClr val="FFFF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発表者名：　東京一郎、京都次郎、大阪三郎、◎福岡史郎（◎代表者）</a:t>
            </a:r>
            <a:endParaRPr lang="en-US" altLang="ja-JP" sz="2400" b="1" i="1" dirty="0">
              <a:solidFill>
                <a:srgbClr val="FFFF1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2153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132</Words>
  <Application>Microsoft Office PowerPoint</Application>
  <PresentationFormat>画面に合わせる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Fukaya Izumi</dc:creator>
  <cp:lastModifiedBy>b-con7</cp:lastModifiedBy>
  <cp:revision>2</cp:revision>
  <dcterms:created xsi:type="dcterms:W3CDTF">2018-06-20T07:59:17Z</dcterms:created>
  <dcterms:modified xsi:type="dcterms:W3CDTF">2021-01-06T23:51:12Z</dcterms:modified>
</cp:coreProperties>
</file>