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645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kaya Izumi" userId="c3d429ce5ba339d2" providerId="LiveId" clId="{C0131D0A-F385-4E1B-A349-CC93DDC71B22}"/>
    <pc:docChg chg="custSel modSld">
      <pc:chgData name="Fukaya Izumi" userId="c3d429ce5ba339d2" providerId="LiveId" clId="{C0131D0A-F385-4E1B-A349-CC93DDC71B22}" dt="2018-06-20T08:19:48.380" v="14" actId="14100"/>
      <pc:docMkLst>
        <pc:docMk/>
      </pc:docMkLst>
      <pc:sldChg chg="modSp">
        <pc:chgData name="Fukaya Izumi" userId="c3d429ce5ba339d2" providerId="LiveId" clId="{C0131D0A-F385-4E1B-A349-CC93DDC71B22}" dt="2018-06-20T08:18:59.993" v="0" actId="14100"/>
        <pc:sldMkLst>
          <pc:docMk/>
          <pc:sldMk cId="794132217" sldId="256"/>
        </pc:sldMkLst>
        <pc:spChg chg="mod">
          <ac:chgData name="Fukaya Izumi" userId="c3d429ce5ba339d2" providerId="LiveId" clId="{C0131D0A-F385-4E1B-A349-CC93DDC71B22}" dt="2018-06-20T08:18:59.993" v="0" actId="14100"/>
          <ac:spMkLst>
            <pc:docMk/>
            <pc:sldMk cId="794132217" sldId="256"/>
            <ac:spMk id="14" creationId="{E90F3AFB-BEB1-4375-8AF2-85382949F881}"/>
          </ac:spMkLst>
        </pc:spChg>
      </pc:sldChg>
      <pc:sldChg chg="addSp delSp modSp">
        <pc:chgData name="Fukaya Izumi" userId="c3d429ce5ba339d2" providerId="LiveId" clId="{C0131D0A-F385-4E1B-A349-CC93DDC71B22}" dt="2018-06-20T08:19:48.380" v="14" actId="14100"/>
        <pc:sldMkLst>
          <pc:docMk/>
          <pc:sldMk cId="832153025" sldId="257"/>
        </pc:sldMkLst>
        <pc:spChg chg="mod">
          <ac:chgData name="Fukaya Izumi" userId="c3d429ce5ba339d2" providerId="LiveId" clId="{C0131D0A-F385-4E1B-A349-CC93DDC71B22}" dt="2018-06-20T08:19:23.856" v="13" actId="14100"/>
          <ac:spMkLst>
            <pc:docMk/>
            <pc:sldMk cId="832153025" sldId="257"/>
            <ac:spMk id="5" creationId="{24111162-24E9-4C8E-B1BF-A4E48D6EF60F}"/>
          </ac:spMkLst>
        </pc:spChg>
        <pc:spChg chg="del">
          <ac:chgData name="Fukaya Izumi" userId="c3d429ce5ba339d2" providerId="LiveId" clId="{C0131D0A-F385-4E1B-A349-CC93DDC71B22}" dt="2018-06-20T08:19:03.508" v="1" actId="478"/>
          <ac:spMkLst>
            <pc:docMk/>
            <pc:sldMk cId="832153025" sldId="257"/>
            <ac:spMk id="6" creationId="{ECF4747B-2C03-44EA-B7E8-30E1711A8EC6}"/>
          </ac:spMkLst>
        </pc:spChg>
        <pc:spChg chg="mod">
          <ac:chgData name="Fukaya Izumi" userId="c3d429ce5ba339d2" providerId="LiveId" clId="{C0131D0A-F385-4E1B-A349-CC93DDC71B22}" dt="2018-06-20T08:19:48.380" v="14" actId="14100"/>
          <ac:spMkLst>
            <pc:docMk/>
            <pc:sldMk cId="832153025" sldId="257"/>
            <ac:spMk id="7" creationId="{293BC82D-E9E2-492D-8602-0869DC725204}"/>
          </ac:spMkLst>
        </pc:spChg>
        <pc:spChg chg="add">
          <ac:chgData name="Fukaya Izumi" userId="c3d429ce5ba339d2" providerId="LiveId" clId="{C0131D0A-F385-4E1B-A349-CC93DDC71B22}" dt="2018-06-20T08:19:04.067" v="2"/>
          <ac:spMkLst>
            <pc:docMk/>
            <pc:sldMk cId="832153025" sldId="257"/>
            <ac:spMk id="11" creationId="{5F542CEA-EFD0-4E05-BC27-735A9598B1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58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8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4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3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93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47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63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09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68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95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77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D77FE-E81A-4AB1-B930-AE7EA9E466E1}" type="datetimeFigureOut">
              <a:rPr kumimoji="1" lang="ja-JP" altLang="en-US" smtClean="0"/>
              <a:t>2018/6/20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F7B7-8390-4B6A-8A22-C639E824C7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5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DD86AE-C308-40B4-93FB-81FBF2A1B759}"/>
              </a:ext>
            </a:extLst>
          </p:cNvPr>
          <p:cNvSpPr/>
          <p:nvPr/>
        </p:nvSpPr>
        <p:spPr>
          <a:xfrm>
            <a:off x="156777" y="197619"/>
            <a:ext cx="1038503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下記のスライド例にて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COI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開示（様式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1-A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学術講演会口頭発表時、申告すべき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COI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状態（過去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年間）が</a:t>
            </a:r>
            <a:r>
              <a:rPr lang="ja-JP" altLang="en-US" sz="2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ない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8DBA095-E21B-4C92-A360-69E95F12B4CA}"/>
              </a:ext>
            </a:extLst>
          </p:cNvPr>
          <p:cNvSpPr txBox="1">
            <a:spLocks noChangeArrowheads="1"/>
          </p:cNvSpPr>
          <p:nvPr/>
        </p:nvSpPr>
        <p:spPr>
          <a:xfrm>
            <a:off x="323112" y="4393324"/>
            <a:ext cx="8579147" cy="191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30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演題発表内容に関連し、発表者らに開示すべき</a:t>
            </a:r>
            <a:endParaRPr lang="en-US" altLang="ja-JP" sz="30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 I </a:t>
            </a:r>
            <a:r>
              <a:rPr lang="ja-JP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関係にある企業などはありません。</a:t>
            </a:r>
            <a:endParaRPr lang="en-US" altLang="ja-JP" sz="30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3000" b="1" i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30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E90F3AFB-BEB1-4375-8AF2-85382949F881}"/>
              </a:ext>
            </a:extLst>
          </p:cNvPr>
          <p:cNvSpPr txBox="1">
            <a:spLocks noChangeArrowheads="1"/>
          </p:cNvSpPr>
          <p:nvPr/>
        </p:nvSpPr>
        <p:spPr>
          <a:xfrm>
            <a:off x="328409" y="1229718"/>
            <a:ext cx="8487182" cy="215461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ＣＯＩ開示</a:t>
            </a:r>
            <a:br>
              <a:rPr lang="en-US" altLang="ja-JP" sz="4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13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DD86AE-C308-40B4-93FB-81FBF2A1B759}"/>
              </a:ext>
            </a:extLst>
          </p:cNvPr>
          <p:cNvSpPr/>
          <p:nvPr/>
        </p:nvSpPr>
        <p:spPr>
          <a:xfrm>
            <a:off x="156777" y="197619"/>
            <a:ext cx="1038503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下記のスライド例にて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COI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開示（様式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1-A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学術講演会口頭発表時、申告すべき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COI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状態（過去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年間）が</a:t>
            </a:r>
            <a:r>
              <a:rPr lang="ja-JP" altLang="en-US" sz="2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4111162-24E9-4C8E-B1BF-A4E48D6EF60F}"/>
              </a:ext>
            </a:extLst>
          </p:cNvPr>
          <p:cNvSpPr txBox="1">
            <a:spLocks noChangeArrowheads="1"/>
          </p:cNvSpPr>
          <p:nvPr/>
        </p:nvSpPr>
        <p:spPr>
          <a:xfrm>
            <a:off x="262934" y="3554655"/>
            <a:ext cx="8505362" cy="3219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演題発表内容に関連し、筆頭および共同発表者が開示すべき</a:t>
            </a:r>
            <a:r>
              <a:rPr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 I 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関係にある企業などとして、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①役員・顧問：　　　　　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②株保有・利益：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③特許使用料：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④講演料：　　　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⑤原稿料：　　　　　　　　　　　　  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⑥治験・受託研究・共同研究費：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⑦奨学寄付金：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⑧寄付講座所属：　　　　　　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⑨贈答品などの報酬：　　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3BC82D-E9E2-492D-8602-0869DC725204}"/>
              </a:ext>
            </a:extLst>
          </p:cNvPr>
          <p:cNvSpPr/>
          <p:nvPr/>
        </p:nvSpPr>
        <p:spPr>
          <a:xfrm>
            <a:off x="5444239" y="5561746"/>
            <a:ext cx="3366618" cy="909864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（記載例）　　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発表者全員、過去</a:t>
            </a:r>
            <a:r>
              <a:rPr lang="en-US" altLang="ja-JP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年間を一括して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講演料：　平安製薬、縄文製薬　　　　　　　　　　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原稿料：　平安製薬　　　　　　　　　　　  　　　　</a:t>
            </a:r>
            <a:endParaRPr lang="en-US" altLang="ja-JP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奨学寄付金：　鎌倉製薬、室町製薬　</a:t>
            </a:r>
            <a:endParaRPr lang="ja-JP" altLang="en-US" sz="1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BAE9427-318A-4A7C-BBBA-A0DC52265506}"/>
              </a:ext>
            </a:extLst>
          </p:cNvPr>
          <p:cNvCxnSpPr>
            <a:cxnSpLocks/>
          </p:cNvCxnSpPr>
          <p:nvPr/>
        </p:nvCxnSpPr>
        <p:spPr>
          <a:xfrm>
            <a:off x="7147356" y="4947071"/>
            <a:ext cx="0" cy="6117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AB91F7-63B3-4419-B445-50EA98CAFA16}"/>
              </a:ext>
            </a:extLst>
          </p:cNvPr>
          <p:cNvSpPr/>
          <p:nvPr/>
        </p:nvSpPr>
        <p:spPr>
          <a:xfrm>
            <a:off x="5433729" y="4685461"/>
            <a:ext cx="336662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Arial" panose="020B0604020202020204" pitchFamily="34" charset="0"/>
              </a:rPr>
              <a:t>←開示すべき内容が過去</a:t>
            </a:r>
            <a:r>
              <a:rPr lang="en-US" altLang="ja-JP" sz="11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100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5F542CEA-EFD0-4E05-BC27-735A9598B151}"/>
              </a:ext>
            </a:extLst>
          </p:cNvPr>
          <p:cNvSpPr txBox="1">
            <a:spLocks noChangeArrowheads="1"/>
          </p:cNvSpPr>
          <p:nvPr/>
        </p:nvSpPr>
        <p:spPr>
          <a:xfrm>
            <a:off x="328409" y="1229718"/>
            <a:ext cx="8487182" cy="215461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ＣＯＩ開示</a:t>
            </a:r>
            <a:br>
              <a:rPr lang="en-US" altLang="ja-JP" sz="4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215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132</Words>
  <Application>Microsoft Office PowerPoint</Application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Fukaya Izumi</dc:creator>
  <cp:lastModifiedBy>Fukaya Izumi</cp:lastModifiedBy>
  <cp:revision>2</cp:revision>
  <dcterms:created xsi:type="dcterms:W3CDTF">2018-06-20T07:59:17Z</dcterms:created>
  <dcterms:modified xsi:type="dcterms:W3CDTF">2018-06-20T08:19:59Z</dcterms:modified>
</cp:coreProperties>
</file>