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554918-AD21-B03B-DBB5-6749ECA48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BC76005-87C2-9D37-6481-D34D6D665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321E23-4005-211C-1BF1-D04C02B6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64099B-9A8E-5626-E2B3-8ED1E5A7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C3622A0-3B4E-02B2-6659-ED37E162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07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5E577-5722-8611-B255-A4B59DB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4A652D-E552-132B-4435-6A540537B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D84189-2FD8-6A71-CF55-3551B065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7C3343-CB9C-A2AD-7E0E-CFA7164C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DAC221-7DD6-564A-7AA9-766F9015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46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D3DB8DC-AB1C-EB45-CC84-DDB1A7E6C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C4D44F-70A8-BB92-2D18-8596F27CC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83C4EC-CEDB-A688-C9F8-7DEEC0A3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976E05-5BE8-A1CD-139B-F64D8C95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911E4D-D391-867C-4306-50F74D48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54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7469-77A2-63B0-9D04-27ABCAF01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4101E4-89E0-47BF-8612-814C467BD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A05B32-4164-44CC-BCCC-388FB7D37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03A03A-71E7-8C94-DE8D-A47DF595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02EEE6-2306-0F1D-EFBF-30A25929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4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8D5B8E-86D9-768F-B34E-9CBD2D0D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8DB0FA-D998-4212-5076-4FA438B77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040FAB-80B6-A6E3-F40F-8E731014D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2A6ED9-F18C-351C-6CCA-0B809979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E8AF4A-9B1D-C633-E190-2A09796B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A0E6C1-5C73-DE12-3D4D-D29E77B4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464392-5CD4-1319-F917-D230AE5D5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DF0C190-C720-1390-2581-7018E05A8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DB61EF-AA4D-86DD-1B58-F9B460CC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570A79-BA8B-2972-AC6B-E27CD147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8A96B0-DB4D-2E73-B8A7-CD1EBCE9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75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CEDFE9-15B9-ADA8-55D3-1E363BAB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5E0256-0F5F-4BB0-C601-37B226FB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0DEA19-2DE7-981D-0C17-7EAB2D03A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5A2277-419D-EDD7-F918-BCB5C05C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E6F193-8454-60C9-61E8-8003C00F9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C888A5-FE81-4A6C-DF49-3308BAA1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E3A458B-5B5E-C6E3-E696-21E81DB7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FEC865D-83DF-E3FB-F382-0867D10D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21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250C78-2313-7E30-73E3-46A84EBA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ED675F-EF68-CD63-A10A-8DB0910D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36989D-9940-1F45-A120-3A2A8138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BBBFDC-824E-B420-74AA-8F3BEE6C9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2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A07A30D-905E-6734-CBF5-51264686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F7B3EB-B95B-E2DF-2D1F-EB53CF2DD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E782A7-D2A0-106C-5387-E81C6471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60A3A-259F-C05C-A8D6-85D782FC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3B993F-8E34-7C9A-9933-0D3467F2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D4A104-EEDE-9906-261A-CCCD1BF94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BD84BE-2C11-EB1D-B7B1-B0CBAC53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EBA63A-6547-6E4F-C636-943D9738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E7F667-691B-279B-3585-0B36FCB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00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F4DB4-0C25-38BA-2CDC-B6E22118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B485ABD-0838-BC23-C9C3-B51F918DA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5B5F0C-237F-812C-2E25-79117FCC6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A4E65E-8BD3-3C88-9863-F36E701B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1EC321-E9EB-867A-1731-31296166B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8B849E-A783-BD09-6455-3ED4020B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26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7C5E222-92B3-469E-F1D4-136B00C0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EB797B-5BCE-BD69-63ED-5207922DF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7DBE27-C8BC-BE2F-1832-2BBC66DDF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30FA5C-7CB0-AA43-9223-582861DC6BA2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724A28-E42B-FA14-D8B9-85F0ECA0F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2223F2-D8F7-C98B-B229-2E9A74AD1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409EC-6CB2-754E-A568-40984D0F0D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41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8E4D76-90EF-66C2-B67A-473FF554D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6905B04-99DF-299E-C1DE-21F91A566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4736323-7F20-4634-79C2-6E4A4A43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4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756320-F441-3F90-654E-4A9EBAFC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1FC2D9B7-DA41-7C89-76B3-C3D8CFC8D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6482" cy="6858000"/>
          </a:xfrm>
        </p:spPr>
      </p:pic>
    </p:spTree>
    <p:extLst>
      <p:ext uri="{BB962C8B-B14F-4D97-AF65-F5344CB8AC3E}">
        <p14:creationId xmlns:p14="http://schemas.microsoft.com/office/powerpoint/2010/main" val="1751309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acs01</dc:creator>
  <cp:lastModifiedBy>acs01</cp:lastModifiedBy>
  <cp:revision>4</cp:revision>
  <dcterms:created xsi:type="dcterms:W3CDTF">2024-05-16T02:58:51Z</dcterms:created>
  <dcterms:modified xsi:type="dcterms:W3CDTF">2024-07-25T05:58:59Z</dcterms:modified>
</cp:coreProperties>
</file>