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FAB8CC-7A0F-9942-93CA-3670117DC6E8}" v="92" dt="2025-08-28T07:20:20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58"/>
  </p:normalViewPr>
  <p:slideViewPr>
    <p:cSldViewPr snapToGrid="0" snapToObjects="1" showGuides="1">
      <p:cViewPr varScale="1">
        <p:scale>
          <a:sx n="88" d="100"/>
          <a:sy n="88" d="100"/>
        </p:scale>
        <p:origin x="200" y="776"/>
      </p:cViewPr>
      <p:guideLst>
        <p:guide orient="horz" pos="2160"/>
        <p:guide pos="3840"/>
        <p:guide orient="horz" pos="4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yuki Seimiya" userId="de5df820392d284d" providerId="LiveId" clId="{37F50868-4AD3-54A1-83BC-754551E6922A}"/>
    <pc:docChg chg="custSel modSld modMainMaster modNotesMaster">
      <pc:chgData name="Hiroyuki Seimiya" userId="de5df820392d284d" providerId="LiveId" clId="{37F50868-4AD3-54A1-83BC-754551E6922A}" dt="2025-08-28T07:20:20.215" v="195"/>
      <pc:docMkLst>
        <pc:docMk/>
      </pc:docMkLst>
      <pc:sldChg chg="addSp delSp modSp mod modNotes">
        <pc:chgData name="Hiroyuki Seimiya" userId="de5df820392d284d" providerId="LiveId" clId="{37F50868-4AD3-54A1-83BC-754551E6922A}" dt="2025-08-28T07:07:04.574" v="106" actId="20577"/>
        <pc:sldMkLst>
          <pc:docMk/>
          <pc:sldMk cId="133925624" sldId="258"/>
        </pc:sldMkLst>
        <pc:spChg chg="mod">
          <ac:chgData name="Hiroyuki Seimiya" userId="de5df820392d284d" providerId="LiveId" clId="{37F50868-4AD3-54A1-83BC-754551E6922A}" dt="2025-08-28T07:05:04.257" v="42" actId="403"/>
          <ac:spMkLst>
            <pc:docMk/>
            <pc:sldMk cId="133925624" sldId="258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6:18.083" v="70" actId="403"/>
          <ac:spMkLst>
            <pc:docMk/>
            <pc:sldMk cId="133925624" sldId="258"/>
            <ac:spMk id="3" creationId="{00000000-0000-0000-0000-000000000000}"/>
          </ac:spMkLst>
        </pc:spChg>
        <pc:spChg chg="add del mod">
          <ac:chgData name="Hiroyuki Seimiya" userId="de5df820392d284d" providerId="LiveId" clId="{37F50868-4AD3-54A1-83BC-754551E6922A}" dt="2025-08-28T07:07:01.166" v="103" actId="478"/>
          <ac:spMkLst>
            <pc:docMk/>
            <pc:sldMk cId="133925624" sldId="258"/>
            <ac:spMk id="4" creationId="{3C5495F2-C598-D17F-6813-9C126D2B73BD}"/>
          </ac:spMkLst>
        </pc:spChg>
        <pc:spChg chg="add mod">
          <ac:chgData name="Hiroyuki Seimiya" userId="de5df820392d284d" providerId="LiveId" clId="{37F50868-4AD3-54A1-83BC-754551E6922A}" dt="2025-08-28T07:07:04.574" v="106" actId="20577"/>
          <ac:spMkLst>
            <pc:docMk/>
            <pc:sldMk cId="133925624" sldId="258"/>
            <ac:spMk id="6" creationId="{B812B0C2-4110-B0B6-9D15-B99F66B4098D}"/>
          </ac:spMkLst>
        </pc:spChg>
        <pc:spChg chg="mod">
          <ac:chgData name="Hiroyuki Seimiya" userId="de5df820392d284d" providerId="LiveId" clId="{37F50868-4AD3-54A1-83BC-754551E6922A}" dt="2025-08-28T07:06:29.142" v="83" actId="1036"/>
          <ac:spMkLst>
            <pc:docMk/>
            <pc:sldMk cId="133925624" sldId="258"/>
            <ac:spMk id="9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6:29.142" v="83" actId="1036"/>
          <ac:spMkLst>
            <pc:docMk/>
            <pc:sldMk cId="133925624" sldId="258"/>
            <ac:spMk id="11" creationId="{00000000-0000-0000-0000-000000000000}"/>
          </ac:spMkLst>
        </pc:spChg>
        <pc:spChg chg="del mod">
          <ac:chgData name="Hiroyuki Seimiya" userId="de5df820392d284d" providerId="LiveId" clId="{37F50868-4AD3-54A1-83BC-754551E6922A}" dt="2025-08-28T07:03:33.482" v="1" actId="478"/>
          <ac:spMkLst>
            <pc:docMk/>
            <pc:sldMk cId="133925624" sldId="258"/>
            <ac:spMk id="2053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7:06:18.083" v="70" actId="403"/>
          <ac:cxnSpMkLst>
            <pc:docMk/>
            <pc:sldMk cId="133925624" sldId="258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7:06:29.142" v="83" actId="1036"/>
          <ac:cxnSpMkLst>
            <pc:docMk/>
            <pc:sldMk cId="133925624" sldId="258"/>
            <ac:cxnSpMk id="8" creationId="{00000000-0000-0000-0000-000000000000}"/>
          </ac:cxnSpMkLst>
        </pc:cxnChg>
      </pc:sldChg>
      <pc:sldChg chg="addSp delSp modSp mod modNotes">
        <pc:chgData name="Hiroyuki Seimiya" userId="de5df820392d284d" providerId="LiveId" clId="{37F50868-4AD3-54A1-83BC-754551E6922A}" dt="2025-08-28T07:20:20.215" v="195"/>
        <pc:sldMkLst>
          <pc:docMk/>
          <pc:sldMk cId="1581819578" sldId="259"/>
        </pc:sldMkLst>
        <pc:spChg chg="mod">
          <ac:chgData name="Hiroyuki Seimiya" userId="de5df820392d284d" providerId="LiveId" clId="{37F50868-4AD3-54A1-83BC-754551E6922A}" dt="2025-08-28T07:05:26.200" v="50" actId="403"/>
          <ac:spMkLst>
            <pc:docMk/>
            <pc:sldMk cId="1581819578" sldId="259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7:41.655" v="121" actId="1036"/>
          <ac:spMkLst>
            <pc:docMk/>
            <pc:sldMk cId="1581819578" sldId="259"/>
            <ac:spMk id="3" creationId="{00000000-0000-0000-0000-000000000000}"/>
          </ac:spMkLst>
        </pc:spChg>
        <pc:spChg chg="add mod">
          <ac:chgData name="Hiroyuki Seimiya" userId="de5df820392d284d" providerId="LiveId" clId="{37F50868-4AD3-54A1-83BC-754551E6922A}" dt="2025-08-28T07:06:53.438" v="102" actId="1035"/>
          <ac:spMkLst>
            <pc:docMk/>
            <pc:sldMk cId="1581819578" sldId="259"/>
            <ac:spMk id="4" creationId="{BF683CBD-7552-29AA-F1A2-09E2B61F9899}"/>
          </ac:spMkLst>
        </pc:spChg>
        <pc:spChg chg="mod">
          <ac:chgData name="Hiroyuki Seimiya" userId="de5df820392d284d" providerId="LiveId" clId="{37F50868-4AD3-54A1-83BC-754551E6922A}" dt="2025-08-28T07:09:15.234" v="141" actId="14100"/>
          <ac:spMkLst>
            <pc:docMk/>
            <pc:sldMk cId="1581819578" sldId="259"/>
            <ac:spMk id="7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7:48.999" v="127" actId="1036"/>
          <ac:spMkLst>
            <pc:docMk/>
            <pc:sldMk cId="1581819578" sldId="259"/>
            <ac:spMk id="9" creationId="{00000000-0000-0000-0000-000000000000}"/>
          </ac:spMkLst>
        </pc:spChg>
        <pc:spChg chg="add del mod">
          <ac:chgData name="Hiroyuki Seimiya" userId="de5df820392d284d" providerId="LiveId" clId="{37F50868-4AD3-54A1-83BC-754551E6922A}" dt="2025-08-28T07:20:19.102" v="194" actId="478"/>
          <ac:spMkLst>
            <pc:docMk/>
            <pc:sldMk cId="1581819578" sldId="259"/>
            <ac:spMk id="10" creationId="{1AE9A393-5C0F-64B9-5F8F-E2CE9BCCBB54}"/>
          </ac:spMkLst>
        </pc:spChg>
        <pc:spChg chg="add mod">
          <ac:chgData name="Hiroyuki Seimiya" userId="de5df820392d284d" providerId="LiveId" clId="{37F50868-4AD3-54A1-83BC-754551E6922A}" dt="2025-08-28T07:20:20.215" v="195"/>
          <ac:spMkLst>
            <pc:docMk/>
            <pc:sldMk cId="1581819578" sldId="259"/>
            <ac:spMk id="11" creationId="{CDBDA9AF-1057-2545-F765-E11FD02DF1AE}"/>
          </ac:spMkLst>
        </pc:spChg>
        <pc:spChg chg="mod">
          <ac:chgData name="Hiroyuki Seimiya" userId="de5df820392d284d" providerId="LiveId" clId="{37F50868-4AD3-54A1-83BC-754551E6922A}" dt="2025-08-28T07:07:41.655" v="121" actId="1036"/>
          <ac:spMkLst>
            <pc:docMk/>
            <pc:sldMk cId="1581819578" sldId="259"/>
            <ac:spMk id="2051" creationId="{00000000-0000-0000-0000-000000000000}"/>
          </ac:spMkLst>
        </pc:spChg>
        <pc:spChg chg="del mod">
          <ac:chgData name="Hiroyuki Seimiya" userId="de5df820392d284d" providerId="LiveId" clId="{37F50868-4AD3-54A1-83BC-754551E6922A}" dt="2025-08-28T07:03:51.325" v="15" actId="478"/>
          <ac:spMkLst>
            <pc:docMk/>
            <pc:sldMk cId="1581819578" sldId="259"/>
            <ac:spMk id="2053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7:07:41.655" v="121" actId="1036"/>
          <ac:cxnSpMkLst>
            <pc:docMk/>
            <pc:sldMk cId="1581819578" sldId="259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7:07:48.999" v="127" actId="1036"/>
          <ac:cxnSpMkLst>
            <pc:docMk/>
            <pc:sldMk cId="1581819578" sldId="259"/>
            <ac:cxnSpMk id="8" creationId="{00000000-0000-0000-0000-000000000000}"/>
          </ac:cxnSpMkLst>
        </pc:cxnChg>
      </pc:sldChg>
      <pc:sldChg chg="addSp delSp modSp mod modNotes">
        <pc:chgData name="Hiroyuki Seimiya" userId="de5df820392d284d" providerId="LiveId" clId="{37F50868-4AD3-54A1-83BC-754551E6922A}" dt="2025-08-28T07:20:08.216" v="193" actId="552"/>
        <pc:sldMkLst>
          <pc:docMk/>
          <pc:sldMk cId="642493827" sldId="260"/>
        </pc:sldMkLst>
        <pc:spChg chg="mod">
          <ac:chgData name="Hiroyuki Seimiya" userId="de5df820392d284d" providerId="LiveId" clId="{37F50868-4AD3-54A1-83BC-754551E6922A}" dt="2025-08-28T07:05:56.982" v="66" actId="1036"/>
          <ac:spMkLst>
            <pc:docMk/>
            <pc:sldMk cId="642493827" sldId="260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10:10.775" v="160" actId="1035"/>
          <ac:spMkLst>
            <pc:docMk/>
            <pc:sldMk cId="642493827" sldId="260"/>
            <ac:spMk id="3" creationId="{00000000-0000-0000-0000-000000000000}"/>
          </ac:spMkLst>
        </pc:spChg>
        <pc:spChg chg="add del mod">
          <ac:chgData name="Hiroyuki Seimiya" userId="de5df820392d284d" providerId="LiveId" clId="{37F50868-4AD3-54A1-83BC-754551E6922A}" dt="2025-08-28T07:07:08.702" v="107" actId="478"/>
          <ac:spMkLst>
            <pc:docMk/>
            <pc:sldMk cId="642493827" sldId="260"/>
            <ac:spMk id="4" creationId="{A3B794A3-AF7B-3D5B-A294-EC823EDD7C34}"/>
          </ac:spMkLst>
        </pc:spChg>
        <pc:spChg chg="add mod">
          <ac:chgData name="Hiroyuki Seimiya" userId="de5df820392d284d" providerId="LiveId" clId="{37F50868-4AD3-54A1-83BC-754551E6922A}" dt="2025-08-28T07:07:12.787" v="110" actId="20577"/>
          <ac:spMkLst>
            <pc:docMk/>
            <pc:sldMk cId="642493827" sldId="260"/>
            <ac:spMk id="6" creationId="{69ECB1EC-A3E1-D033-7CB2-F84DA8426771}"/>
          </ac:spMkLst>
        </pc:spChg>
        <pc:spChg chg="mod">
          <ac:chgData name="Hiroyuki Seimiya" userId="de5df820392d284d" providerId="LiveId" clId="{37F50868-4AD3-54A1-83BC-754551E6922A}" dt="2025-08-28T07:12:04.030" v="166" actId="14100"/>
          <ac:spMkLst>
            <pc:docMk/>
            <pc:sldMk cId="642493827" sldId="260"/>
            <ac:spMk id="7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10:10.775" v="160" actId="1035"/>
          <ac:spMkLst>
            <pc:docMk/>
            <pc:sldMk cId="642493827" sldId="260"/>
            <ac:spMk id="9" creationId="{00000000-0000-0000-0000-000000000000}"/>
          </ac:spMkLst>
        </pc:spChg>
        <pc:spChg chg="add del mod">
          <ac:chgData name="Hiroyuki Seimiya" userId="de5df820392d284d" providerId="LiveId" clId="{37F50868-4AD3-54A1-83BC-754551E6922A}" dt="2025-08-28T07:19:52.888" v="188" actId="478"/>
          <ac:spMkLst>
            <pc:docMk/>
            <pc:sldMk cId="642493827" sldId="260"/>
            <ac:spMk id="10" creationId="{F20A1E94-80BC-3C94-146E-9E3B8E605DD5}"/>
          </ac:spMkLst>
        </pc:spChg>
        <pc:spChg chg="add del mod">
          <ac:chgData name="Hiroyuki Seimiya" userId="de5df820392d284d" providerId="LiveId" clId="{37F50868-4AD3-54A1-83BC-754551E6922A}" dt="2025-08-28T07:19:52.888" v="188" actId="478"/>
          <ac:spMkLst>
            <pc:docMk/>
            <pc:sldMk cId="642493827" sldId="260"/>
            <ac:spMk id="11" creationId="{F2E04A85-2194-C3FB-FE44-C034C0395E02}"/>
          </ac:spMkLst>
        </pc:spChg>
        <pc:spChg chg="add mod">
          <ac:chgData name="Hiroyuki Seimiya" userId="de5df820392d284d" providerId="LiveId" clId="{37F50868-4AD3-54A1-83BC-754551E6922A}" dt="2025-08-28T07:20:08.216" v="193" actId="552"/>
          <ac:spMkLst>
            <pc:docMk/>
            <pc:sldMk cId="642493827" sldId="260"/>
            <ac:spMk id="12" creationId="{48A005FD-701A-91FD-A66B-8ECAA687BE39}"/>
          </ac:spMkLst>
        </pc:spChg>
        <pc:spChg chg="add mod">
          <ac:chgData name="Hiroyuki Seimiya" userId="de5df820392d284d" providerId="LiveId" clId="{37F50868-4AD3-54A1-83BC-754551E6922A}" dt="2025-08-28T07:20:08.216" v="193" actId="552"/>
          <ac:spMkLst>
            <pc:docMk/>
            <pc:sldMk cId="642493827" sldId="260"/>
            <ac:spMk id="13" creationId="{91856567-91DA-854F-54AA-0A8400AAA1CC}"/>
          </ac:spMkLst>
        </pc:spChg>
        <pc:spChg chg="mod">
          <ac:chgData name="Hiroyuki Seimiya" userId="de5df820392d284d" providerId="LiveId" clId="{37F50868-4AD3-54A1-83BC-754551E6922A}" dt="2025-08-28T07:12:08.533" v="167" actId="14100"/>
          <ac:spMkLst>
            <pc:docMk/>
            <pc:sldMk cId="642493827" sldId="260"/>
            <ac:spMk id="2051" creationId="{00000000-0000-0000-0000-000000000000}"/>
          </ac:spMkLst>
        </pc:spChg>
        <pc:spChg chg="del mod">
          <ac:chgData name="Hiroyuki Seimiya" userId="de5df820392d284d" providerId="LiveId" clId="{37F50868-4AD3-54A1-83BC-754551E6922A}" dt="2025-08-28T07:04:04.126" v="22" actId="478"/>
          <ac:spMkLst>
            <pc:docMk/>
            <pc:sldMk cId="642493827" sldId="260"/>
            <ac:spMk id="2053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7:09:57.035" v="156" actId="14100"/>
          <ac:cxnSpMkLst>
            <pc:docMk/>
            <pc:sldMk cId="642493827" sldId="260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7:09:57.035" v="156" actId="14100"/>
          <ac:cxnSpMkLst>
            <pc:docMk/>
            <pc:sldMk cId="642493827" sldId="260"/>
            <ac:cxnSpMk id="8" creationId="{00000000-0000-0000-0000-000000000000}"/>
          </ac:cxnSpMkLst>
        </pc:cxnChg>
      </pc:sldChg>
      <pc:sldMasterChg chg="modSp modSldLayout">
        <pc:chgData name="Hiroyuki Seimiya" userId="de5df820392d284d" providerId="LiveId" clId="{37F50868-4AD3-54A1-83BC-754551E6922A}" dt="2025-08-28T07:03:08.766" v="0"/>
        <pc:sldMasterMkLst>
          <pc:docMk/>
          <pc:sldMasterMk cId="3417897032" sldId="2147483648"/>
        </pc:sldMasterMkLst>
        <pc:spChg chg="mod">
          <ac:chgData name="Hiroyuki Seimiya" userId="de5df820392d284d" providerId="LiveId" clId="{37F50868-4AD3-54A1-83BC-754551E6922A}" dt="2025-08-28T07:03:08.766" v="0"/>
          <ac:spMkLst>
            <pc:docMk/>
            <pc:sldMasterMk cId="3417897032" sldId="2147483648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3:08.766" v="0"/>
          <ac:spMkLst>
            <pc:docMk/>
            <pc:sldMasterMk cId="3417897032" sldId="2147483648"/>
            <ac:spMk id="3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3:08.766" v="0"/>
          <ac:spMkLst>
            <pc:docMk/>
            <pc:sldMasterMk cId="3417897032" sldId="2147483648"/>
            <ac:spMk id="4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3:08.766" v="0"/>
          <ac:spMkLst>
            <pc:docMk/>
            <pc:sldMasterMk cId="3417897032" sldId="2147483648"/>
            <ac:spMk id="5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7:03:08.766" v="0"/>
          <ac:spMkLst>
            <pc:docMk/>
            <pc:sldMasterMk cId="3417897032" sldId="2147483648"/>
            <ac:spMk id="6" creationId="{00000000-0000-0000-0000-000000000000}"/>
          </ac:spMkLst>
        </pc:sp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3818894438" sldId="2147483649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3818894438" sldId="214748364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3818894438" sldId="2147483649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1822696178" sldId="2147483651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1822696178" sldId="2147483651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1822696178" sldId="2147483651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1474730315" sldId="2147483652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1474730315" sldId="2147483652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1474730315" sldId="2147483652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2694887512" sldId="2147483653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694887512" sldId="2147483653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694887512" sldId="2147483653"/>
              <ac:spMk id="4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694887512" sldId="2147483653"/>
              <ac:spMk id="5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694887512" sldId="2147483653"/>
              <ac:spMk id="6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753199953" sldId="2147483656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753199953" sldId="2147483656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753199953" sldId="2147483656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753199953" sldId="2147483656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4093907810" sldId="2147483657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4093907810" sldId="2147483657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4093907810" sldId="2147483657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4093907810" sldId="2147483657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7:03:08.766" v="0"/>
          <pc:sldLayoutMkLst>
            <pc:docMk/>
            <pc:sldMasterMk cId="3417897032" sldId="2147483648"/>
            <pc:sldLayoutMk cId="2745697766" sldId="2147483659"/>
          </pc:sldLayoutMkLst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745697766" sldId="214748365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7:03:08.766" v="0"/>
            <ac:spMkLst>
              <pc:docMk/>
              <pc:sldMasterMk cId="3417897032" sldId="2147483648"/>
              <pc:sldLayoutMk cId="2745697766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DF387-EFDE-4DA1-B652-0D1E429D621E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F03B4-E712-40DC-A045-673475953F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140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3A1B9-827F-CF48-BE3F-238C42B27632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FACC-940A-C149-8F3B-802F7B851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5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9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3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5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9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14314"/>
            <a:ext cx="12192000" cy="69440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883819" y="2455118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972749" y="1951062"/>
            <a:ext cx="10281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rgbClr val="FF6600"/>
                </a:solidFill>
                <a:latin typeface="Calibri" charset="0"/>
              </a:rPr>
              <a:t>Lead Presenter: </a:t>
            </a:r>
            <a:r>
              <a:rPr lang="en-US" altLang="ja-JP" sz="3600" b="1" dirty="0">
                <a:solidFill>
                  <a:srgbClr val="000090"/>
                </a:solidFill>
                <a:latin typeface="Calibri" charset="0"/>
              </a:rPr>
              <a:t>Jane Doe</a:t>
            </a:r>
            <a:endParaRPr lang="ja-JP" altLang="en-US" sz="2000" dirty="0">
              <a:solidFill>
                <a:srgbClr val="000090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883819" y="3464357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972749" y="2960301"/>
            <a:ext cx="10281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rgbClr val="FF6600"/>
                </a:solidFill>
                <a:latin typeface="Calibri" charset="0"/>
              </a:rPr>
              <a:t>Principal Researcher: </a:t>
            </a:r>
            <a:r>
              <a:rPr lang="en-US" altLang="ja-JP" sz="36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2000" dirty="0">
              <a:solidFill>
                <a:srgbClr val="000090"/>
              </a:solidFill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 bwMode="auto">
          <a:xfrm>
            <a:off x="1166850" y="4084527"/>
            <a:ext cx="8606159" cy="5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We have no financial relationships to disclose.</a:t>
            </a:r>
            <a:endParaRPr lang="en-US" altLang="ja-JP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B812B0C2-4110-B0B6-9D15-B99F66B40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41" y="132216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2-1</a:t>
            </a:r>
          </a:p>
        </p:txBody>
      </p:sp>
    </p:spTree>
    <p:extLst>
      <p:ext uri="{BB962C8B-B14F-4D97-AF65-F5344CB8AC3E}">
        <p14:creationId xmlns:p14="http://schemas.microsoft.com/office/powerpoint/2010/main" val="13392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14314"/>
            <a:ext cx="12191999" cy="69440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051" name="サブタイトル 2"/>
          <p:cNvSpPr>
            <a:spLocks noGrp="1"/>
          </p:cNvSpPr>
          <p:nvPr>
            <p:ph type="subTitle" idx="1"/>
          </p:nvPr>
        </p:nvSpPr>
        <p:spPr>
          <a:xfrm>
            <a:off x="961282" y="1590999"/>
            <a:ext cx="10413453" cy="432048"/>
          </a:xfrm>
        </p:spPr>
        <p:txBody>
          <a:bodyPr/>
          <a:lstStyle/>
          <a:p>
            <a:pPr marL="342900" indent="-342900" algn="l">
              <a:lnSpc>
                <a:spcPct val="60000"/>
              </a:lnSpc>
            </a:pPr>
            <a:r>
              <a:rPr lang="en-US" altLang="ja-JP" sz="24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no financial relationships to disclose.</a:t>
            </a:r>
            <a:endParaRPr lang="en-US" altLang="ja-JP" sz="24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911053" y="1499401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972749" y="983577"/>
            <a:ext cx="102813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solidFill>
                  <a:srgbClr val="FF6600"/>
                </a:solidFill>
                <a:latin typeface="Calibri" charset="0"/>
              </a:rPr>
              <a:t>Lead Presenter: </a:t>
            </a:r>
            <a:r>
              <a:rPr lang="en-US" altLang="ja-JP" sz="2800" b="1" dirty="0">
                <a:solidFill>
                  <a:srgbClr val="000090"/>
                </a:solidFill>
                <a:latin typeface="Calibri" charset="0"/>
              </a:rPr>
              <a:t>Jane Doe</a:t>
            </a:r>
          </a:p>
          <a:p>
            <a:endParaRPr lang="ja-JP" altLang="en-US" sz="1600" dirty="0">
              <a:solidFill>
                <a:srgbClr val="FF6600"/>
              </a:solidFill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 bwMode="auto">
          <a:xfrm>
            <a:off x="956424" y="2510379"/>
            <a:ext cx="11046889" cy="403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ja-JP" sz="24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  <a:endParaRPr lang="en-US" altLang="ja-JP" sz="24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XXXX, Inc.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Corporation, ZZZ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Patents, royalties, and gain from transfer of patent right(s) from: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</a:t>
            </a:r>
            <a:r>
              <a:rPr lang="ja-JP" altLang="en-US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lecture fee) from: </a:t>
            </a:r>
            <a:endParaRPr lang="en-US" altLang="ja-JP" sz="20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Honoraria(manuscript fee) from: 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Research support from: 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Grant funding from</a:t>
            </a: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 :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Endowed chair:</a:t>
            </a:r>
            <a:r>
              <a:rPr lang="en-US" altLang="ja-JP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ZZZ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Fees of testimony, judgement, comment, etc.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 Company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Representative of organization for clinical study receiving research expenses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VVV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Other remuneration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WWW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The declarer primarily belongs to a university/research institution and is an officer or employee of the Companies, etc., the name of the Companies, etc.: 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All research funds related to the presentation subjects from: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 YYY Foundation, JSPS KAKENHI XXX, AMED XXX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ts val="0"/>
              </a:spcBef>
              <a:buFont typeface="Wingdings" charset="2"/>
              <a:buChar char="ü"/>
            </a:pPr>
            <a:endParaRPr lang="en-US" altLang="ja-JP" sz="2000" b="1" dirty="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957315" y="2413610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972749" y="1927307"/>
            <a:ext cx="102813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solidFill>
                  <a:srgbClr val="FF6600"/>
                </a:solidFill>
                <a:latin typeface="Calibri" charset="0"/>
              </a:rPr>
              <a:t>Principal Researcher: </a:t>
            </a:r>
            <a:r>
              <a:rPr lang="en-US" altLang="ja-JP" sz="28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2800" dirty="0">
              <a:solidFill>
                <a:srgbClr val="FF6600"/>
              </a:solidFill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BF683CBD-7552-29AA-F1A2-09E2B61F9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41" y="132216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2-2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DBDA9AF-1057-2545-F765-E11FD02DF1AE}"/>
              </a:ext>
            </a:extLst>
          </p:cNvPr>
          <p:cNvSpPr txBox="1"/>
          <p:nvPr/>
        </p:nvSpPr>
        <p:spPr>
          <a:xfrm>
            <a:off x="8505372" y="3755963"/>
            <a:ext cx="317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Non-applicable items</a:t>
            </a:r>
          </a:p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can be deleted.</a:t>
            </a:r>
            <a:endParaRPr lang="ja-JP" altLang="en-US" sz="2000" i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1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24949"/>
            <a:ext cx="12192000" cy="694407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051" name="サブタイトル 2"/>
          <p:cNvSpPr>
            <a:spLocks noGrp="1"/>
          </p:cNvSpPr>
          <p:nvPr>
            <p:ph type="subTitle" idx="1"/>
          </p:nvPr>
        </p:nvSpPr>
        <p:spPr>
          <a:xfrm>
            <a:off x="955623" y="1321336"/>
            <a:ext cx="11062205" cy="2626586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lnSpc>
                <a:spcPct val="60000"/>
              </a:lnSpc>
            </a:pPr>
            <a:r>
              <a:rPr lang="en-US" altLang="ja-JP" sz="1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  <a:endParaRPr lang="en-US" altLang="ja-JP" sz="18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19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XXXX, Inc.</a:t>
            </a:r>
            <a:endParaRPr lang="en-US" altLang="ja-JP" sz="19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19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Corporation, ZZZ Corporation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Patents, royalties, and gain from transfer of patent right(s) from: 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YYY Corporation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Honoraria(manuscript fee) from: 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VVV Corporation</a:t>
            </a:r>
            <a:endParaRPr lang="en-US" altLang="ja-JP" sz="19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Research support from:  </a:t>
            </a:r>
            <a:r>
              <a:rPr lang="en-US" altLang="ja-JP" sz="19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  <a:endParaRPr lang="en-US" altLang="ja-JP" sz="19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Endowed chair:</a:t>
            </a: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19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Grant funding from</a:t>
            </a: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 :</a:t>
            </a: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19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Other remuneration from:</a:t>
            </a:r>
            <a:r>
              <a:rPr lang="en-US" altLang="ja-JP" sz="19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WWW Corporation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Representative of organization for clinical study receiving research expenses from: 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VVV Inc. </a:t>
            </a:r>
          </a:p>
          <a:p>
            <a:pPr marL="342900" indent="-342900" algn="l">
              <a:lnSpc>
                <a:spcPct val="7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The declarer primarily belongs to a university/research institution and is an officer or employee of the Companies, etc., the name of the Companies, etc.:  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>
              <a:lnSpc>
                <a:spcPct val="70000"/>
              </a:lnSpc>
              <a:buFont typeface="Wingdings" charset="2"/>
              <a:buChar char="ü"/>
            </a:pPr>
            <a:r>
              <a:rPr lang="en-US" altLang="ja-JP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All research funds related to the presentation subjects from:</a:t>
            </a:r>
            <a:r>
              <a:rPr lang="en-US" altLang="ja-JP" sz="19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 YYY Foundation, JSPS KAKENHI XXX, AMED XXX</a:t>
            </a: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endParaRPr lang="en-US" altLang="ja-JP" sz="19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endParaRPr lang="en-US" altLang="ja-JP" sz="1900" dirty="0">
              <a:solidFill>
                <a:schemeClr val="tx1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algn="l">
              <a:lnSpc>
                <a:spcPct val="60000"/>
              </a:lnSpc>
            </a:pPr>
            <a:endParaRPr lang="en-US" altLang="ja-JP" sz="1900" dirty="0">
              <a:solidFill>
                <a:srgbClr val="262626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marL="342900" indent="-342900" algn="l">
              <a:lnSpc>
                <a:spcPct val="60000"/>
              </a:lnSpc>
              <a:buFont typeface="Wingdings" charset="2"/>
              <a:buChar char="ü"/>
            </a:pPr>
            <a:endParaRPr lang="en-US" altLang="ja-JP" sz="2000" dirty="0">
              <a:solidFill>
                <a:srgbClr val="262626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883819" y="1208644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972749" y="775433"/>
            <a:ext cx="102813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solidFill>
                  <a:srgbClr val="FF6600"/>
                </a:solidFill>
                <a:latin typeface="Calibri" charset="0"/>
              </a:rPr>
              <a:t>Lead Presenter: </a:t>
            </a:r>
            <a:r>
              <a:rPr lang="en-US" altLang="ja-JP" sz="2800" b="1" dirty="0">
                <a:solidFill>
                  <a:srgbClr val="000090"/>
                </a:solidFill>
                <a:latin typeface="Calibri" charset="0"/>
              </a:rPr>
              <a:t>Jane Doe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 bwMode="auto">
          <a:xfrm>
            <a:off x="974873" y="4293405"/>
            <a:ext cx="10999413" cy="2558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60000"/>
              </a:lnSpc>
            </a:pPr>
            <a:r>
              <a:rPr lang="en-US" altLang="ja-JP" sz="1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  <a:endParaRPr lang="en-US" altLang="ja-JP" sz="18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18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XXXX, Inc.</a:t>
            </a: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18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WWW Corporation, ZZZ Corporation</a:t>
            </a:r>
            <a:endParaRPr lang="en-US" altLang="ja-JP" sz="18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Patents, royalties, and gain from transfer of patent right(s) from: </a:t>
            </a:r>
            <a:r>
              <a:rPr lang="en-US" altLang="ja-JP" sz="18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YYY Corporation</a:t>
            </a: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</a:t>
            </a:r>
            <a:r>
              <a:rPr lang="ja-JP" altLang="en-US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lecture fee) from: </a:t>
            </a:r>
            <a:endParaRPr lang="en-US" altLang="ja-JP" sz="18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Research support from : </a:t>
            </a:r>
            <a:r>
              <a:rPr lang="en-US" altLang="ja-JP" sz="18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Endowed chair:</a:t>
            </a: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18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Fees of testimony, judgement, comment, etc. from: </a:t>
            </a:r>
            <a:r>
              <a:rPr lang="en-US" altLang="ja-JP" sz="18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 Company</a:t>
            </a:r>
            <a:endParaRPr lang="en-US" altLang="ja-JP" sz="18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Other remuneration from:</a:t>
            </a:r>
            <a:r>
              <a:rPr lang="en-US" altLang="ja-JP" sz="1800" b="1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18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WWW Corporation</a:t>
            </a:r>
          </a:p>
          <a:p>
            <a:pPr marL="342900" indent="-342900" algn="l" eaLnBrk="1" hangingPunct="1">
              <a:lnSpc>
                <a:spcPct val="60000"/>
              </a:lnSpc>
              <a:spcBef>
                <a:spcPts val="400"/>
              </a:spcBef>
              <a:buFont typeface="Wingdings" charset="2"/>
              <a:buChar char="ü"/>
            </a:pPr>
            <a:r>
              <a:rPr lang="en-US" altLang="ja-JP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The declarer primarily belongs to a university/research institution and is an officer or employee of the Companies, etc., the name of the Companies, etc.:  </a:t>
            </a:r>
            <a:r>
              <a:rPr lang="en-US" altLang="ja-JP" sz="18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  <a:endParaRPr lang="en-US" altLang="ja-JP" sz="18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r>
              <a:rPr lang="en-US" altLang="ja-JP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All research funds related to the presentation subjects from:</a:t>
            </a:r>
            <a:r>
              <a:rPr lang="en-US" altLang="ja-JP" sz="18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 YYY Foundation, JSPS KAKENHI XXX, AMED XXX</a:t>
            </a:r>
          </a:p>
          <a:p>
            <a:pPr marL="342900" indent="-342900" algn="l" eaLnBrk="1" hangingPunct="1">
              <a:lnSpc>
                <a:spcPct val="60000"/>
              </a:lnSpc>
              <a:buFont typeface="Wingdings" charset="2"/>
              <a:buChar char="ü"/>
            </a:pPr>
            <a:endParaRPr lang="en-US" altLang="ja-JP" sz="2000" dirty="0">
              <a:solidFill>
                <a:srgbClr val="262626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970906" y="4188039"/>
            <a:ext cx="10459164" cy="1588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986340" y="3737332"/>
            <a:ext cx="102813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>
                <a:solidFill>
                  <a:srgbClr val="FF6600"/>
                </a:solidFill>
                <a:latin typeface="Calibri" charset="0"/>
              </a:rPr>
              <a:t>Principal Researcher: </a:t>
            </a:r>
            <a:r>
              <a:rPr lang="en-US" altLang="ja-JP" sz="28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2800" dirty="0">
              <a:solidFill>
                <a:srgbClr val="000090"/>
              </a:solidFill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69ECB1EC-A3E1-D033-7CB2-F84DA8426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41" y="132216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2-3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8A005FD-701A-91FD-A66B-8ECAA687BE39}"/>
              </a:ext>
            </a:extLst>
          </p:cNvPr>
          <p:cNvSpPr txBox="1"/>
          <p:nvPr/>
        </p:nvSpPr>
        <p:spPr>
          <a:xfrm>
            <a:off x="8846458" y="1419163"/>
            <a:ext cx="317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Non-applicable items</a:t>
            </a:r>
          </a:p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can be deleted.</a:t>
            </a:r>
            <a:endParaRPr lang="ja-JP" altLang="en-US" sz="2000" i="1">
              <a:solidFill>
                <a:schemeClr val="accent2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856567-91DA-854F-54AA-0A8400AAA1CC}"/>
              </a:ext>
            </a:extLst>
          </p:cNvPr>
          <p:cNvSpPr txBox="1"/>
          <p:nvPr/>
        </p:nvSpPr>
        <p:spPr>
          <a:xfrm>
            <a:off x="8846458" y="4358305"/>
            <a:ext cx="317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Non-applicable items</a:t>
            </a:r>
          </a:p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can be deleted.</a:t>
            </a:r>
            <a:endParaRPr lang="ja-JP" altLang="en-US" sz="2000" i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9382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521</Words>
  <Application>Microsoft Macintosh PowerPoint</Application>
  <PresentationFormat>ワイド画面</PresentationFormat>
  <Paragraphs>62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Calibri</vt:lpstr>
      <vt:lpstr>Wingdings</vt:lpstr>
      <vt:lpstr>ホワイト</vt:lpstr>
      <vt:lpstr>COI Disclosure Information</vt:lpstr>
      <vt:lpstr>COI Disclosure Information</vt:lpstr>
      <vt:lpstr>COI Disclosure Information</vt:lpstr>
    </vt:vector>
  </TitlesOfParts>
  <Company>公益財団法人がん研究会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清宮 啓之</dc:creator>
  <cp:lastModifiedBy>清宮啓之</cp:lastModifiedBy>
  <cp:revision>12</cp:revision>
  <cp:lastPrinted>2025-08-27T07:49:07Z</cp:lastPrinted>
  <dcterms:created xsi:type="dcterms:W3CDTF">2016-01-27T08:37:39Z</dcterms:created>
  <dcterms:modified xsi:type="dcterms:W3CDTF">2025-08-28T07:20:22Z</dcterms:modified>
</cp:coreProperties>
</file>