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63" r:id="rId3"/>
  </p:sldIdLst>
  <p:sldSz cx="12192000" cy="6858000"/>
  <p:notesSz cx="6807200" cy="993933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4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A709BB-8DF1-C642-936D-187A31D607EE}" v="55" dt="2025-08-28T07:19:16.8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58"/>
  </p:normalViewPr>
  <p:slideViewPr>
    <p:cSldViewPr snapToGrid="0" snapToObjects="1" showGuides="1">
      <p:cViewPr>
        <p:scale>
          <a:sx n="96" d="100"/>
          <a:sy n="96" d="100"/>
        </p:scale>
        <p:origin x="1088" y="592"/>
      </p:cViewPr>
      <p:guideLst>
        <p:guide orient="horz" pos="2160"/>
        <p:guide pos="3840"/>
        <p:guide orient="horz" pos="48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oyuki Seimiya" userId="de5df820392d284d" providerId="LiveId" clId="{37F50868-4AD3-54A1-83BC-754551E6922A}"/>
    <pc:docChg chg="custSel addSld delSld modSld modMainMaster modNotesMaster">
      <pc:chgData name="Hiroyuki Seimiya" userId="de5df820392d284d" providerId="LiveId" clId="{37F50868-4AD3-54A1-83BC-754551E6922A}" dt="2025-08-28T07:19:28.883" v="125" actId="20577"/>
      <pc:docMkLst>
        <pc:docMk/>
      </pc:docMkLst>
      <pc:sldChg chg="addSp delSp modSp mod modNotes">
        <pc:chgData name="Hiroyuki Seimiya" userId="de5df820392d284d" providerId="LiveId" clId="{37F50868-4AD3-54A1-83BC-754551E6922A}" dt="2025-08-28T06:56:12.943" v="22" actId="478"/>
        <pc:sldMkLst>
          <pc:docMk/>
          <pc:sldMk cId="1564040128" sldId="257"/>
        </pc:sldMkLst>
        <pc:spChg chg="mod">
          <ac:chgData name="Hiroyuki Seimiya" userId="de5df820392d284d" providerId="LiveId" clId="{37F50868-4AD3-54A1-83BC-754551E6922A}" dt="2025-08-28T06:55:31.672" v="17" actId="14100"/>
          <ac:spMkLst>
            <pc:docMk/>
            <pc:sldMk cId="1564040128" sldId="257"/>
            <ac:spMk id="2" creationId="{00000000-0000-0000-0000-000000000000}"/>
          </ac:spMkLst>
        </pc:spChg>
        <pc:spChg chg="del mod">
          <ac:chgData name="Hiroyuki Seimiya" userId="de5df820392d284d" providerId="LiveId" clId="{37F50868-4AD3-54A1-83BC-754551E6922A}" dt="2025-08-28T06:56:12.943" v="22" actId="478"/>
          <ac:spMkLst>
            <pc:docMk/>
            <pc:sldMk cId="1564040128" sldId="257"/>
            <ac:spMk id="3" creationId="{00000000-0000-0000-0000-000000000000}"/>
          </ac:spMkLst>
        </pc:spChg>
        <pc:spChg chg="add mod">
          <ac:chgData name="Hiroyuki Seimiya" userId="de5df820392d284d" providerId="LiveId" clId="{37F50868-4AD3-54A1-83BC-754551E6922A}" dt="2025-08-28T06:54:46.873" v="2"/>
          <ac:spMkLst>
            <pc:docMk/>
            <pc:sldMk cId="1564040128" sldId="257"/>
            <ac:spMk id="4" creationId="{D483B1F8-8F5E-2CAD-904E-2B2E71DD20AC}"/>
          </ac:spMkLst>
        </pc:spChg>
        <pc:spChg chg="del mod">
          <ac:chgData name="Hiroyuki Seimiya" userId="de5df820392d284d" providerId="LiveId" clId="{37F50868-4AD3-54A1-83BC-754551E6922A}" dt="2025-08-28T06:56:02.112" v="19" actId="478"/>
          <ac:spMkLst>
            <pc:docMk/>
            <pc:sldMk cId="1564040128" sldId="257"/>
            <ac:spMk id="7" creationId="{00000000-0000-0000-0000-000000000000}"/>
          </ac:spMkLst>
        </pc:spChg>
        <pc:spChg chg="add mod">
          <ac:chgData name="Hiroyuki Seimiya" userId="de5df820392d284d" providerId="LiveId" clId="{37F50868-4AD3-54A1-83BC-754551E6922A}" dt="2025-08-28T06:56:10.451" v="21"/>
          <ac:spMkLst>
            <pc:docMk/>
            <pc:sldMk cId="1564040128" sldId="257"/>
            <ac:spMk id="9" creationId="{11B4C06B-F5FA-EAA0-9E53-8CD298E24FEC}"/>
          </ac:spMkLst>
        </pc:spChg>
        <pc:spChg chg="add mod">
          <ac:chgData name="Hiroyuki Seimiya" userId="de5df820392d284d" providerId="LiveId" clId="{37F50868-4AD3-54A1-83BC-754551E6922A}" dt="2025-08-28T06:56:03.082" v="20"/>
          <ac:spMkLst>
            <pc:docMk/>
            <pc:sldMk cId="1564040128" sldId="257"/>
            <ac:spMk id="10" creationId="{D3EF26AD-7EF0-3F10-657A-2A432DFBD0EE}"/>
          </ac:spMkLst>
        </pc:spChg>
        <pc:spChg chg="del mod">
          <ac:chgData name="Hiroyuki Seimiya" userId="de5df820392d284d" providerId="LiveId" clId="{37F50868-4AD3-54A1-83BC-754551E6922A}" dt="2025-08-28T06:56:02.112" v="19" actId="478"/>
          <ac:spMkLst>
            <pc:docMk/>
            <pc:sldMk cId="1564040128" sldId="257"/>
            <ac:spMk id="11" creationId="{00000000-0000-0000-0000-000000000000}"/>
          </ac:spMkLst>
        </pc:spChg>
        <pc:spChg chg="add mod">
          <ac:chgData name="Hiroyuki Seimiya" userId="de5df820392d284d" providerId="LiveId" clId="{37F50868-4AD3-54A1-83BC-754551E6922A}" dt="2025-08-28T06:56:03.082" v="20"/>
          <ac:spMkLst>
            <pc:docMk/>
            <pc:sldMk cId="1564040128" sldId="257"/>
            <ac:spMk id="13" creationId="{634CD51A-BA81-564D-8585-8F6DA4BB7B5A}"/>
          </ac:spMkLst>
        </pc:spChg>
        <pc:spChg chg="del mod">
          <ac:chgData name="Hiroyuki Seimiya" userId="de5df820392d284d" providerId="LiveId" clId="{37F50868-4AD3-54A1-83BC-754551E6922A}" dt="2025-08-28T06:54:46.039" v="1" actId="478"/>
          <ac:spMkLst>
            <pc:docMk/>
            <pc:sldMk cId="1564040128" sldId="257"/>
            <ac:spMk id="2053" creationId="{00000000-0000-0000-0000-000000000000}"/>
          </ac:spMkLst>
        </pc:spChg>
        <pc:cxnChg chg="del mod">
          <ac:chgData name="Hiroyuki Seimiya" userId="de5df820392d284d" providerId="LiveId" clId="{37F50868-4AD3-54A1-83BC-754551E6922A}" dt="2025-08-28T06:56:02.112" v="19" actId="478"/>
          <ac:cxnSpMkLst>
            <pc:docMk/>
            <pc:sldMk cId="1564040128" sldId="257"/>
            <ac:cxnSpMk id="5" creationId="{00000000-0000-0000-0000-000000000000}"/>
          </ac:cxnSpMkLst>
        </pc:cxnChg>
        <pc:cxnChg chg="add mod">
          <ac:chgData name="Hiroyuki Seimiya" userId="de5df820392d284d" providerId="LiveId" clId="{37F50868-4AD3-54A1-83BC-754551E6922A}" dt="2025-08-28T06:56:03.082" v="20"/>
          <ac:cxnSpMkLst>
            <pc:docMk/>
            <pc:sldMk cId="1564040128" sldId="257"/>
            <ac:cxnSpMk id="6" creationId="{6C29541E-004C-586F-5C95-1C1CE056F392}"/>
          </ac:cxnSpMkLst>
        </pc:cxnChg>
        <pc:cxnChg chg="del mod">
          <ac:chgData name="Hiroyuki Seimiya" userId="de5df820392d284d" providerId="LiveId" clId="{37F50868-4AD3-54A1-83BC-754551E6922A}" dt="2025-08-28T06:56:02.112" v="19" actId="478"/>
          <ac:cxnSpMkLst>
            <pc:docMk/>
            <pc:sldMk cId="1564040128" sldId="257"/>
            <ac:cxnSpMk id="8" creationId="{00000000-0000-0000-0000-000000000000}"/>
          </ac:cxnSpMkLst>
        </pc:cxnChg>
        <pc:cxnChg chg="add mod">
          <ac:chgData name="Hiroyuki Seimiya" userId="de5df820392d284d" providerId="LiveId" clId="{37F50868-4AD3-54A1-83BC-754551E6922A}" dt="2025-08-28T06:56:03.082" v="20"/>
          <ac:cxnSpMkLst>
            <pc:docMk/>
            <pc:sldMk cId="1564040128" sldId="257"/>
            <ac:cxnSpMk id="12" creationId="{344C3A2E-A10D-7D0B-EB2D-10256CA3E570}"/>
          </ac:cxnSpMkLst>
        </pc:cxnChg>
      </pc:sldChg>
      <pc:sldChg chg="modSp del modNotes">
        <pc:chgData name="Hiroyuki Seimiya" userId="de5df820392d284d" providerId="LiveId" clId="{37F50868-4AD3-54A1-83BC-754551E6922A}" dt="2025-08-28T06:58:15.561" v="87" actId="2696"/>
        <pc:sldMkLst>
          <pc:docMk/>
          <pc:sldMk cId="240874600" sldId="262"/>
        </pc:sldMkLst>
        <pc:spChg chg="mod">
          <ac:chgData name="Hiroyuki Seimiya" userId="de5df820392d284d" providerId="LiveId" clId="{37F50868-4AD3-54A1-83BC-754551E6922A}" dt="2025-08-28T06:44:42.715" v="0"/>
          <ac:spMkLst>
            <pc:docMk/>
            <pc:sldMk cId="240874600" sldId="262"/>
            <ac:spMk id="2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4:42.715" v="0"/>
          <ac:spMkLst>
            <pc:docMk/>
            <pc:sldMk cId="240874600" sldId="262"/>
            <ac:spMk id="3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4:42.715" v="0"/>
          <ac:spMkLst>
            <pc:docMk/>
            <pc:sldMk cId="240874600" sldId="262"/>
            <ac:spMk id="4" creationId="{3F209862-C258-32FB-EEBD-8AB23CF5461A}"/>
          </ac:spMkLst>
        </pc:spChg>
        <pc:spChg chg="mod">
          <ac:chgData name="Hiroyuki Seimiya" userId="de5df820392d284d" providerId="LiveId" clId="{37F50868-4AD3-54A1-83BC-754551E6922A}" dt="2025-08-28T06:44:42.715" v="0"/>
          <ac:spMkLst>
            <pc:docMk/>
            <pc:sldMk cId="240874600" sldId="262"/>
            <ac:spMk id="11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4:42.715" v="0"/>
          <ac:spMkLst>
            <pc:docMk/>
            <pc:sldMk cId="240874600" sldId="262"/>
            <ac:spMk id="2053" creationId="{00000000-0000-0000-0000-000000000000}"/>
          </ac:spMkLst>
        </pc:spChg>
        <pc:cxnChg chg="mod">
          <ac:chgData name="Hiroyuki Seimiya" userId="de5df820392d284d" providerId="LiveId" clId="{37F50868-4AD3-54A1-83BC-754551E6922A}" dt="2025-08-28T06:44:42.715" v="0"/>
          <ac:cxnSpMkLst>
            <pc:docMk/>
            <pc:sldMk cId="240874600" sldId="262"/>
            <ac:cxnSpMk id="5" creationId="{00000000-0000-0000-0000-000000000000}"/>
          </ac:cxnSpMkLst>
        </pc:cxnChg>
        <pc:cxnChg chg="mod">
          <ac:chgData name="Hiroyuki Seimiya" userId="de5df820392d284d" providerId="LiveId" clId="{37F50868-4AD3-54A1-83BC-754551E6922A}" dt="2025-08-28T06:44:42.715" v="0"/>
          <ac:cxnSpMkLst>
            <pc:docMk/>
            <pc:sldMk cId="240874600" sldId="262"/>
            <ac:cxnSpMk id="8" creationId="{00000000-0000-0000-0000-000000000000}"/>
          </ac:cxnSpMkLst>
        </pc:cxnChg>
      </pc:sldChg>
      <pc:sldChg chg="addSp delSp modSp add mod">
        <pc:chgData name="Hiroyuki Seimiya" userId="de5df820392d284d" providerId="LiveId" clId="{37F50868-4AD3-54A1-83BC-754551E6922A}" dt="2025-08-28T07:19:28.883" v="125" actId="20577"/>
        <pc:sldMkLst>
          <pc:docMk/>
          <pc:sldMk cId="1770239794" sldId="263"/>
        </pc:sldMkLst>
        <pc:spChg chg="add mod">
          <ac:chgData name="Hiroyuki Seimiya" userId="de5df820392d284d" providerId="LiveId" clId="{37F50868-4AD3-54A1-83BC-754551E6922A}" dt="2025-08-28T07:02:17.027" v="120" actId="1036"/>
          <ac:spMkLst>
            <pc:docMk/>
            <pc:sldMk cId="1770239794" sldId="263"/>
            <ac:spMk id="3" creationId="{65114B8B-FD4C-1C59-52AE-2E6AE58367B4}"/>
          </ac:spMkLst>
        </pc:spChg>
        <pc:spChg chg="mod">
          <ac:chgData name="Hiroyuki Seimiya" userId="de5df820392d284d" providerId="LiveId" clId="{37F50868-4AD3-54A1-83BC-754551E6922A}" dt="2025-08-28T06:57:03.037" v="25" actId="20577"/>
          <ac:spMkLst>
            <pc:docMk/>
            <pc:sldMk cId="1770239794" sldId="263"/>
            <ac:spMk id="4" creationId="{644C5F84-DB83-C9D9-ABAB-C416EF689A4D}"/>
          </ac:spMkLst>
        </pc:spChg>
        <pc:spChg chg="add mod">
          <ac:chgData name="Hiroyuki Seimiya" userId="de5df820392d284d" providerId="LiveId" clId="{37F50868-4AD3-54A1-83BC-754551E6922A}" dt="2025-08-28T07:19:28.883" v="125" actId="20577"/>
          <ac:spMkLst>
            <pc:docMk/>
            <pc:sldMk cId="1770239794" sldId="263"/>
            <ac:spMk id="5" creationId="{89247BBE-FCD3-4066-1C90-E93898C4A810}"/>
          </ac:spMkLst>
        </pc:spChg>
        <pc:spChg chg="mod">
          <ac:chgData name="Hiroyuki Seimiya" userId="de5df820392d284d" providerId="LiveId" clId="{37F50868-4AD3-54A1-83BC-754551E6922A}" dt="2025-08-28T06:57:44.229" v="71" actId="1035"/>
          <ac:spMkLst>
            <pc:docMk/>
            <pc:sldMk cId="1770239794" sldId="263"/>
            <ac:spMk id="9" creationId="{9A868EF0-A145-2B3D-864B-6DC205DC47B9}"/>
          </ac:spMkLst>
        </pc:spChg>
        <pc:spChg chg="del">
          <ac:chgData name="Hiroyuki Seimiya" userId="de5df820392d284d" providerId="LiveId" clId="{37F50868-4AD3-54A1-83BC-754551E6922A}" dt="2025-08-28T06:57:14.212" v="26" actId="478"/>
          <ac:spMkLst>
            <pc:docMk/>
            <pc:sldMk cId="1770239794" sldId="263"/>
            <ac:spMk id="10" creationId="{5D86ADB9-36F5-FA61-0DA0-EF04C2685158}"/>
          </ac:spMkLst>
        </pc:spChg>
        <pc:spChg chg="mod">
          <ac:chgData name="Hiroyuki Seimiya" userId="de5df820392d284d" providerId="LiveId" clId="{37F50868-4AD3-54A1-83BC-754551E6922A}" dt="2025-08-28T07:02:10.673" v="114" actId="1036"/>
          <ac:spMkLst>
            <pc:docMk/>
            <pc:sldMk cId="1770239794" sldId="263"/>
            <ac:spMk id="13" creationId="{ADAF5F71-998D-4571-6906-A156C35A6B41}"/>
          </ac:spMkLst>
        </pc:spChg>
        <pc:cxnChg chg="mod">
          <ac:chgData name="Hiroyuki Seimiya" userId="de5df820392d284d" providerId="LiveId" clId="{37F50868-4AD3-54A1-83BC-754551E6922A}" dt="2025-08-28T06:57:44.229" v="71" actId="1035"/>
          <ac:cxnSpMkLst>
            <pc:docMk/>
            <pc:sldMk cId="1770239794" sldId="263"/>
            <ac:cxnSpMk id="6" creationId="{6AC5385E-B388-B691-6F4E-2F3D5B06D932}"/>
          </ac:cxnSpMkLst>
        </pc:cxnChg>
        <pc:cxnChg chg="mod">
          <ac:chgData name="Hiroyuki Seimiya" userId="de5df820392d284d" providerId="LiveId" clId="{37F50868-4AD3-54A1-83BC-754551E6922A}" dt="2025-08-28T06:57:44.229" v="71" actId="1035"/>
          <ac:cxnSpMkLst>
            <pc:docMk/>
            <pc:sldMk cId="1770239794" sldId="263"/>
            <ac:cxnSpMk id="12" creationId="{8AF770D2-9E82-9616-D12C-2A3C1738B797}"/>
          </ac:cxnSpMkLst>
        </pc:cxnChg>
      </pc:sldChg>
      <pc:sldMasterChg chg="modSp modSldLayout">
        <pc:chgData name="Hiroyuki Seimiya" userId="de5df820392d284d" providerId="LiveId" clId="{37F50868-4AD3-54A1-83BC-754551E6922A}" dt="2025-08-28T06:44:42.715" v="0"/>
        <pc:sldMasterMkLst>
          <pc:docMk/>
          <pc:sldMasterMk cId="3417897032" sldId="2147483648"/>
        </pc:sldMasterMkLst>
        <pc:spChg chg="mod">
          <ac:chgData name="Hiroyuki Seimiya" userId="de5df820392d284d" providerId="LiveId" clId="{37F50868-4AD3-54A1-83BC-754551E6922A}" dt="2025-08-28T06:44:42.715" v="0"/>
          <ac:spMkLst>
            <pc:docMk/>
            <pc:sldMasterMk cId="3417897032" sldId="2147483648"/>
            <ac:spMk id="2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4:42.715" v="0"/>
          <ac:spMkLst>
            <pc:docMk/>
            <pc:sldMasterMk cId="3417897032" sldId="2147483648"/>
            <ac:spMk id="3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4:42.715" v="0"/>
          <ac:spMkLst>
            <pc:docMk/>
            <pc:sldMasterMk cId="3417897032" sldId="2147483648"/>
            <ac:spMk id="4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4:42.715" v="0"/>
          <ac:spMkLst>
            <pc:docMk/>
            <pc:sldMasterMk cId="3417897032" sldId="2147483648"/>
            <ac:spMk id="5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4:42.715" v="0"/>
          <ac:spMkLst>
            <pc:docMk/>
            <pc:sldMasterMk cId="3417897032" sldId="2147483648"/>
            <ac:spMk id="6" creationId="{00000000-0000-0000-0000-000000000000}"/>
          </ac:spMkLst>
        </pc:spChg>
        <pc:sldLayoutChg chg="modSp">
          <pc:chgData name="Hiroyuki Seimiya" userId="de5df820392d284d" providerId="LiveId" clId="{37F50868-4AD3-54A1-83BC-754551E6922A}" dt="2025-08-28T06:44:42.715" v="0"/>
          <pc:sldLayoutMkLst>
            <pc:docMk/>
            <pc:sldMasterMk cId="3417897032" sldId="2147483648"/>
            <pc:sldLayoutMk cId="3818894438" sldId="2147483649"/>
          </pc:sldLayoutMkLst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3818894438" sldId="2147483649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3818894438" sldId="2147483649"/>
              <ac:spMk id="3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4:42.715" v="0"/>
          <pc:sldLayoutMkLst>
            <pc:docMk/>
            <pc:sldMasterMk cId="3417897032" sldId="2147483648"/>
            <pc:sldLayoutMk cId="1822696178" sldId="2147483651"/>
          </pc:sldLayoutMkLst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1822696178" sldId="2147483651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1822696178" sldId="2147483651"/>
              <ac:spMk id="3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4:42.715" v="0"/>
          <pc:sldLayoutMkLst>
            <pc:docMk/>
            <pc:sldMasterMk cId="3417897032" sldId="2147483648"/>
            <pc:sldLayoutMk cId="1474730315" sldId="2147483652"/>
          </pc:sldLayoutMkLst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1474730315" sldId="2147483652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1474730315" sldId="2147483652"/>
              <ac:spMk id="4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4:42.715" v="0"/>
          <pc:sldLayoutMkLst>
            <pc:docMk/>
            <pc:sldMasterMk cId="3417897032" sldId="2147483648"/>
            <pc:sldLayoutMk cId="2694887512" sldId="2147483653"/>
          </pc:sldLayoutMkLst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2694887512" sldId="2147483653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2694887512" sldId="2147483653"/>
              <ac:spMk id="4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2694887512" sldId="2147483653"/>
              <ac:spMk id="5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2694887512" sldId="2147483653"/>
              <ac:spMk id="6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4:42.715" v="0"/>
          <pc:sldLayoutMkLst>
            <pc:docMk/>
            <pc:sldMasterMk cId="3417897032" sldId="2147483648"/>
            <pc:sldLayoutMk cId="753199953" sldId="2147483656"/>
          </pc:sldLayoutMkLst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753199953" sldId="2147483656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753199953" sldId="2147483656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753199953" sldId="2147483656"/>
              <ac:spMk id="4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4:42.715" v="0"/>
          <pc:sldLayoutMkLst>
            <pc:docMk/>
            <pc:sldMasterMk cId="3417897032" sldId="2147483648"/>
            <pc:sldLayoutMk cId="4093907810" sldId="2147483657"/>
          </pc:sldLayoutMkLst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4093907810" sldId="2147483657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4093907810" sldId="2147483657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4093907810" sldId="2147483657"/>
              <ac:spMk id="4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4:42.715" v="0"/>
          <pc:sldLayoutMkLst>
            <pc:docMk/>
            <pc:sldMasterMk cId="3417897032" sldId="2147483648"/>
            <pc:sldLayoutMk cId="2745697766" sldId="2147483659"/>
          </pc:sldLayoutMkLst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2745697766" sldId="2147483659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4:42.715" v="0"/>
            <ac:spMkLst>
              <pc:docMk/>
              <pc:sldMasterMk cId="3417897032" sldId="2147483648"/>
              <pc:sldLayoutMk cId="2745697766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3A1B9-827F-CF48-BE3F-238C42B27632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AFACC-940A-C149-8F3B-802F7B851B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52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>
              <a:latin typeface="Calibri" charset="0"/>
              <a:ea typeface="ＭＳ Ｐゴシック" charset="0"/>
            </a:endParaRP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B3B4F41-CA85-1C4E-A7E2-8A0BDFA07D99}" type="slidenum">
              <a:rPr lang="ja-JP" altLang="en-US"/>
              <a:pPr eaLnBrk="1" hangingPunct="1"/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3D817-FF50-A09C-7E50-D1995F93E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82BC2F33-DADF-2424-AC9D-B5EA4793AC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779F11C-318F-2BA4-EDA2-D19DB02DE5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>
              <a:latin typeface="Calibri" charset="0"/>
              <a:ea typeface="ＭＳ Ｐゴシック" charset="0"/>
            </a:endParaRPr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3C9F5936-36F5-D2C2-10C8-B5CFA3CF6A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B3B4F41-CA85-1C4E-A7E2-8A0BDFA07D99}" type="slidenum">
              <a:rPr lang="ja-JP" altLang="en-US"/>
              <a:pPr eaLnBrk="1" hangingPunct="1"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3171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89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91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697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2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69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73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88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5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75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19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0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89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" y="214314"/>
            <a:ext cx="12192000" cy="694407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ja-JP" sz="48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4800" b="1" dirty="0">
              <a:solidFill>
                <a:srgbClr val="000090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D483B1F8-8F5E-2CAD-904E-2B2E71DD2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441" y="349930"/>
            <a:ext cx="2053691" cy="502766"/>
          </a:xfrm>
          <a:prstGeom prst="rect">
            <a:avLst/>
          </a:prstGeom>
          <a:noFill/>
          <a:ln w="19050" cmpd="sng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altLang="ja-JP" sz="2667" b="1" dirty="0">
                <a:solidFill>
                  <a:srgbClr val="FF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1-1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C29541E-004C-586F-5C95-1C1CE056F392}"/>
              </a:ext>
            </a:extLst>
          </p:cNvPr>
          <p:cNvCxnSpPr/>
          <p:nvPr/>
        </p:nvCxnSpPr>
        <p:spPr>
          <a:xfrm>
            <a:off x="852229" y="2130492"/>
            <a:ext cx="10477500" cy="2117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1B4C06B-F5FA-EAA0-9E53-8CD298E24FEC}"/>
              </a:ext>
            </a:extLst>
          </p:cNvPr>
          <p:cNvSpPr/>
          <p:nvPr/>
        </p:nvSpPr>
        <p:spPr>
          <a:xfrm>
            <a:off x="941317" y="1458415"/>
            <a:ext cx="102993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000" b="1" dirty="0">
                <a:solidFill>
                  <a:srgbClr val="FF6600"/>
                </a:solidFill>
                <a:latin typeface="Calibri" charset="0"/>
              </a:rPr>
              <a:t>Lead Presenter/Principal Researcher: </a:t>
            </a:r>
            <a:endParaRPr lang="ja-JP" altLang="en-US" sz="2400" dirty="0">
              <a:solidFill>
                <a:srgbClr val="FF6600"/>
              </a:solidFill>
            </a:endParaRPr>
          </a:p>
        </p:txBody>
      </p: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D3EF26AD-7EF0-3F10-657A-2A432DFBD0EE}"/>
              </a:ext>
            </a:extLst>
          </p:cNvPr>
          <p:cNvSpPr txBox="1">
            <a:spLocks/>
          </p:cNvSpPr>
          <p:nvPr/>
        </p:nvSpPr>
        <p:spPr bwMode="auto">
          <a:xfrm>
            <a:off x="1349287" y="3954694"/>
            <a:ext cx="9483371" cy="722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77" indent="-457177" algn="l" eaLnBrk="1" hangingPunct="1">
              <a:lnSpc>
                <a:spcPct val="60000"/>
              </a:lnSpc>
            </a:pPr>
            <a:r>
              <a:rPr lang="en-US" altLang="ja-JP" sz="36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I have no financial relationships to disclose.</a:t>
            </a:r>
            <a:endParaRPr lang="en-US" altLang="ja-JP" sz="36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344C3A2E-A10D-7D0B-EB2D-10256CA3E570}"/>
              </a:ext>
            </a:extLst>
          </p:cNvPr>
          <p:cNvCxnSpPr/>
          <p:nvPr/>
        </p:nvCxnSpPr>
        <p:spPr>
          <a:xfrm>
            <a:off x="852229" y="3282620"/>
            <a:ext cx="10477500" cy="2117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34CD51A-BA81-564D-8585-8F6DA4BB7B5A}"/>
              </a:ext>
            </a:extLst>
          </p:cNvPr>
          <p:cNvSpPr/>
          <p:nvPr/>
        </p:nvSpPr>
        <p:spPr>
          <a:xfrm>
            <a:off x="941317" y="2564907"/>
            <a:ext cx="1029932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400" b="1" dirty="0">
                <a:solidFill>
                  <a:srgbClr val="000090"/>
                </a:solidFill>
                <a:latin typeface="Calibri" charset="0"/>
              </a:rPr>
              <a:t>Jane Smith</a:t>
            </a:r>
            <a:endParaRPr lang="ja-JP" altLang="en-US" sz="36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040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9BE3D-58E7-C171-3A03-56453E565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15D78C-00C4-5B57-711A-A795FD6B8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14314"/>
            <a:ext cx="12192000" cy="694407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ja-JP" sz="48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4800" b="1" dirty="0">
              <a:solidFill>
                <a:srgbClr val="000090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644C5F84-DB83-C9D9-ABAB-C416EF689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441" y="349930"/>
            <a:ext cx="2053691" cy="502766"/>
          </a:xfrm>
          <a:prstGeom prst="rect">
            <a:avLst/>
          </a:prstGeom>
          <a:noFill/>
          <a:ln w="19050" cmpd="sng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altLang="ja-JP" sz="2667" b="1" dirty="0">
                <a:solidFill>
                  <a:srgbClr val="FF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1-2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AC5385E-B388-B691-6F4E-2F3D5B06D932}"/>
              </a:ext>
            </a:extLst>
          </p:cNvPr>
          <p:cNvCxnSpPr/>
          <p:nvPr/>
        </p:nvCxnSpPr>
        <p:spPr>
          <a:xfrm>
            <a:off x="852229" y="1542670"/>
            <a:ext cx="10477500" cy="2117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868EF0-A145-2B3D-864B-6DC205DC47B9}"/>
              </a:ext>
            </a:extLst>
          </p:cNvPr>
          <p:cNvSpPr/>
          <p:nvPr/>
        </p:nvSpPr>
        <p:spPr>
          <a:xfrm>
            <a:off x="941317" y="870593"/>
            <a:ext cx="102993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000" b="1" dirty="0">
                <a:solidFill>
                  <a:srgbClr val="FF6600"/>
                </a:solidFill>
                <a:latin typeface="Calibri" charset="0"/>
              </a:rPr>
              <a:t>Lead Presenter/Principal Researcher: </a:t>
            </a:r>
            <a:endParaRPr lang="ja-JP" altLang="en-US" sz="2400" dirty="0">
              <a:solidFill>
                <a:srgbClr val="FF6600"/>
              </a:solidFill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8AF770D2-9E82-9616-D12C-2A3C1738B797}"/>
              </a:ext>
            </a:extLst>
          </p:cNvPr>
          <p:cNvCxnSpPr/>
          <p:nvPr/>
        </p:nvCxnSpPr>
        <p:spPr>
          <a:xfrm>
            <a:off x="852229" y="2237602"/>
            <a:ext cx="10477500" cy="2117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DAF5F71-998D-4571-6906-A156C35A6B41}"/>
              </a:ext>
            </a:extLst>
          </p:cNvPr>
          <p:cNvSpPr/>
          <p:nvPr/>
        </p:nvSpPr>
        <p:spPr>
          <a:xfrm>
            <a:off x="941317" y="1546393"/>
            <a:ext cx="1029932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400" b="1" dirty="0">
                <a:solidFill>
                  <a:srgbClr val="000090"/>
                </a:solidFill>
                <a:latin typeface="Calibri" charset="0"/>
              </a:rPr>
              <a:t>Jane Smith</a:t>
            </a:r>
            <a:endParaRPr lang="ja-JP" altLang="en-US" sz="3600" dirty="0">
              <a:solidFill>
                <a:srgbClr val="FF6600"/>
              </a:solidFill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65114B8B-FD4C-1C59-52AE-2E6AE58367B4}"/>
              </a:ext>
            </a:extLst>
          </p:cNvPr>
          <p:cNvSpPr txBox="1">
            <a:spLocks/>
          </p:cNvSpPr>
          <p:nvPr/>
        </p:nvSpPr>
        <p:spPr bwMode="auto">
          <a:xfrm>
            <a:off x="825800" y="2400445"/>
            <a:ext cx="10557818" cy="416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ja-JP" sz="24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I have the following financial relationships to disclose.</a:t>
            </a:r>
            <a:endParaRPr lang="en-US" altLang="ja-JP" sz="24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Leadership position/advisory role for: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XXXX, Inc.</a:t>
            </a:r>
            <a:endParaRPr lang="en-US" altLang="ja-JP" sz="20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Stockholder in: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Corporation, ZZZ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Patents, royalties, and gain from transfer of patent right(s) from: </a:t>
            </a:r>
            <a:r>
              <a:rPr lang="en-US" altLang="ja-JP" sz="20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YYY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Honoraria</a:t>
            </a:r>
            <a:r>
              <a:rPr lang="ja-JP" altLang="en-US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（</a:t>
            </a: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lecture fee) from: </a:t>
            </a:r>
            <a:endParaRPr lang="en-US" altLang="ja-JP" sz="2000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Honoraria(manuscript fee) from: 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Research support from: 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Grant funding from</a:t>
            </a: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</a:rPr>
              <a:t> :</a:t>
            </a: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Endowed chair:</a:t>
            </a:r>
            <a:r>
              <a:rPr lang="en-US" altLang="ja-JP" sz="20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 </a:t>
            </a:r>
            <a:r>
              <a:rPr lang="en-US" altLang="ja-JP" sz="20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ZZZ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Fees of testimony, judgement, comment, etc. from: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XXX Company</a:t>
            </a:r>
            <a:endParaRPr lang="en-US" altLang="ja-JP" sz="20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Representative of organization for clinical study receiving research expenses from: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VVV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Other remuneration from: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WWW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The declarer primarily belongs to a university/research institution and is an officer or employee of the Companies, etc., the name of the Companies, etc.:  </a:t>
            </a:r>
            <a:r>
              <a:rPr lang="en-US" altLang="ja-JP" sz="20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All research funds related to the presentation subjects from:</a:t>
            </a:r>
            <a:r>
              <a:rPr lang="en-US" altLang="ja-JP" sz="20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 YYY Foundation, JSPS KAKENHI XXX, AMED XXX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9247BBE-FCD3-4066-1C90-E93898C4A810}"/>
              </a:ext>
            </a:extLst>
          </p:cNvPr>
          <p:cNvSpPr txBox="1"/>
          <p:nvPr/>
        </p:nvSpPr>
        <p:spPr>
          <a:xfrm>
            <a:off x="8505372" y="3755963"/>
            <a:ext cx="31786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altLang="ja-JP" sz="2000" i="1" dirty="0">
                <a:solidFill>
                  <a:schemeClr val="accent2"/>
                </a:solidFill>
              </a:rPr>
              <a:t>Non-applicable items</a:t>
            </a:r>
          </a:p>
          <a:p>
            <a:pPr algn="ctr"/>
            <a:r>
              <a:rPr lang="en" altLang="ja-JP" sz="2000" i="1" dirty="0">
                <a:solidFill>
                  <a:schemeClr val="accent2"/>
                </a:solidFill>
              </a:rPr>
              <a:t>can be deleted.</a:t>
            </a:r>
            <a:endParaRPr lang="ja-JP" altLang="en-US" sz="2000" i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239794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203</Words>
  <Application>Microsoft Macintosh PowerPoint</Application>
  <PresentationFormat>ワイド画面</PresentationFormat>
  <Paragraphs>27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ホワイト</vt:lpstr>
      <vt:lpstr>COI Disclosure Information</vt:lpstr>
      <vt:lpstr>COI Disclosure Information</vt:lpstr>
    </vt:vector>
  </TitlesOfParts>
  <Company>公益財団法人がん研究会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Disclosure Information</dc:title>
  <dc:creator>清宮 啓之</dc:creator>
  <cp:lastModifiedBy>清宮啓之</cp:lastModifiedBy>
  <cp:revision>11</cp:revision>
  <cp:lastPrinted>2016-02-25T02:31:23Z</cp:lastPrinted>
  <dcterms:created xsi:type="dcterms:W3CDTF">2016-01-27T08:37:39Z</dcterms:created>
  <dcterms:modified xsi:type="dcterms:W3CDTF">2025-08-28T07:19:36Z</dcterms:modified>
</cp:coreProperties>
</file>