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14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DF387-EFDE-4DA1-B652-0D1E429D621E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F03B4-E712-40DC-A045-673475953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140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245511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4" y="142875"/>
            <a:ext cx="1787525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2-1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0928" y="195106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Doe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3319214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81515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Principal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Researcher: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3896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340928" y="1358770"/>
            <a:ext cx="8606159" cy="43204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</a:t>
            </a: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4666" y="1267172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34770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2-2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0928" y="751347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313556" y="2578339"/>
            <a:ext cx="8606159" cy="305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Patents, royalties, and gain from transfer of patent right(s) from: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 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Fees of testimony, judgement, comment, etc.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Corporation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Representative of organization for clinical study receiving research expenses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VVV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40928" y="2286616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1669569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Principal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Researcher: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280884"/>
            <a:ext cx="8606159" cy="2558058"/>
          </a:xfrm>
        </p:spPr>
        <p:txBody>
          <a:bodyPr>
            <a:normAutofit/>
          </a:bodyPr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18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</a:t>
            </a:r>
            <a:r>
              <a:rPr lang="en-US" altLang="ja-JP" sz="18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.</a:t>
            </a:r>
            <a:endParaRPr lang="en-US" altLang="ja-JP" sz="1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1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1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1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Patents, royalties, and gain from transfer of patent right(s) from: </a:t>
            </a:r>
            <a:r>
              <a:rPr lang="en-US" altLang="ja-JP" sz="1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18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 : </a:t>
            </a:r>
            <a:r>
              <a:rPr lang="en-US" altLang="ja-JP" sz="1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</a:t>
            </a:r>
            <a:r>
              <a:rPr lang="en-US" altLang="ja-JP" sz="18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Corporation</a:t>
            </a:r>
          </a:p>
          <a:p>
            <a:pPr marL="342900" indent="-342900" algn="l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Fees of testimony, judgement, comment, etc. from: </a:t>
            </a:r>
            <a:r>
              <a:rPr lang="en-US" altLang="ja-JP" sz="1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</a:t>
            </a:r>
            <a:r>
              <a:rPr lang="en-US" altLang="ja-JP" sz="18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18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</a:t>
            </a:r>
            <a:r>
              <a:rPr lang="en-US" altLang="ja-JP" sz="18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Corporation</a:t>
            </a:r>
          </a:p>
          <a:p>
            <a:pPr marL="342900" indent="-342900" algn="l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Representative of organization for clinical study receiving research expenses from: </a:t>
            </a:r>
            <a:r>
              <a:rPr lang="en-US" altLang="ja-JP" sz="18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VVV Corporation</a:t>
            </a:r>
            <a:endParaRPr lang="en-US" altLang="ja-JP" sz="18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endParaRPr lang="en-US" altLang="ja-JP" sz="20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16296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34770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2-3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0928" y="70902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Doe</a:t>
            </a:r>
            <a:endParaRPr lang="en-US" altLang="ja-JP" sz="1600" b="1" dirty="0" smtClean="0">
              <a:solidFill>
                <a:srgbClr val="000090"/>
              </a:solidFill>
              <a:latin typeface="Calibri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286321" y="4142739"/>
            <a:ext cx="8606159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18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18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18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18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18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Patents, royalties, and gain from transfer of patent right(s) from: </a:t>
            </a:r>
            <a:r>
              <a:rPr lang="en-US" altLang="ja-JP" sz="18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18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18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18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 : </a:t>
            </a:r>
            <a:r>
              <a:rPr lang="en-US" altLang="ja-JP" sz="18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</a:t>
            </a:r>
            <a:r>
              <a:rPr lang="en-US" altLang="ja-JP" sz="18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Fees of testimony, judgement, comment, etc. from: </a:t>
            </a:r>
            <a:r>
              <a:rPr lang="en-US" altLang="ja-JP" sz="1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</a:t>
            </a:r>
            <a:r>
              <a:rPr lang="en-US" altLang="ja-JP" sz="18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8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18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</a:t>
            </a:r>
            <a:r>
              <a:rPr lang="en-US" altLang="ja-JP" sz="18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Representative of organization for clinical study receiving research expenses from: </a:t>
            </a:r>
            <a:r>
              <a:rPr lang="en-US" altLang="ja-JP" sz="18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VVV Corporation</a:t>
            </a:r>
            <a:endParaRPr lang="en-US" altLang="ja-JP" sz="18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endParaRPr lang="en-US" altLang="ja-JP" sz="20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406420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357733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Principal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Researcher: </a:t>
            </a:r>
            <a:r>
              <a:rPr lang="en-US" altLang="ja-JP" sz="28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349</Words>
  <Application>Microsoft Office PowerPoint</Application>
  <PresentationFormat>画面に合わせる 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游ゴシック</vt:lpstr>
      <vt:lpstr>Arial</vt:lpstr>
      <vt:lpstr>Calibri</vt:lpstr>
      <vt:lpstr>Century Gothic</vt:lpstr>
      <vt:lpstr>Wingdings</vt:lpstr>
      <vt:lpstr>ホワイト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森田千鶴</cp:lastModifiedBy>
  <cp:revision>8</cp:revision>
  <cp:lastPrinted>2023-08-10T02:09:19Z</cp:lastPrinted>
  <dcterms:created xsi:type="dcterms:W3CDTF">2016-01-27T08:37:39Z</dcterms:created>
  <dcterms:modified xsi:type="dcterms:W3CDTF">2023-08-10T02:28:43Z</dcterms:modified>
</cp:coreProperties>
</file>