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62" r:id="rId3"/>
  </p:sldIdLst>
  <p:sldSz cx="9144000" cy="6858000" type="screen4x3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75" d="100"/>
          <a:sy n="75" d="100"/>
        </p:scale>
        <p:origin x="142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3A1B9-827F-CF48-BE3F-238C42B27632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AFACC-940A-C149-8F3B-802F7B851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527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919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69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2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69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73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88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5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75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19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90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754F8-AF09-F94C-B3EF-59683BBC86FF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89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0407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</a:t>
            </a:r>
            <a:r>
              <a:rPr lang="en-US" altLang="ja-JP" sz="36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639167" y="2455118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42874" y="142875"/>
            <a:ext cx="1863725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000" b="1" dirty="0" smtClean="0">
                <a:solidFill>
                  <a:srgbClr val="FF3300"/>
                </a:solidFill>
                <a:latin typeface="Century Gothic"/>
                <a:cs typeface="Century Gothic"/>
              </a:rPr>
              <a:t>Example 1-1</a:t>
            </a:r>
            <a:endParaRPr lang="en-US" altLang="ja-JP" sz="2000" b="1" dirty="0">
              <a:solidFill>
                <a:srgbClr val="FF3300"/>
              </a:solidFill>
              <a:latin typeface="Century Gothic"/>
              <a:cs typeface="Century Gothic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05982" y="1951062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Lead </a:t>
            </a:r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Presenter/Principal </a:t>
            </a:r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Researcher: </a:t>
            </a:r>
            <a:endParaRPr lang="ja-JP" altLang="en-US" sz="1600" dirty="0">
              <a:solidFill>
                <a:srgbClr val="FF6600"/>
              </a:solidFill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 bwMode="auto">
          <a:xfrm>
            <a:off x="1011965" y="3823270"/>
            <a:ext cx="7112528" cy="541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</a:t>
            </a: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have no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639167" y="3319214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705982" y="2780928"/>
            <a:ext cx="7724495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 smtClean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04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0407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</a:t>
            </a:r>
            <a:r>
              <a:rPr lang="en-US" altLang="ja-JP" sz="36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657562" y="1455257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42875" y="142875"/>
            <a:ext cx="1774826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000" b="1" dirty="0" smtClean="0">
                <a:solidFill>
                  <a:srgbClr val="FF3300"/>
                </a:solidFill>
                <a:latin typeface="Century Gothic"/>
                <a:cs typeface="Century Gothic"/>
              </a:rPr>
              <a:t>Example 1-2</a:t>
            </a:r>
            <a:endParaRPr lang="en-US" altLang="ja-JP" sz="2000" b="1" dirty="0">
              <a:solidFill>
                <a:srgbClr val="FF3300"/>
              </a:solidFill>
              <a:latin typeface="Century Gothic"/>
              <a:cs typeface="Century Gothic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50407" y="908720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Lead </a:t>
            </a:r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Presenter/Principal </a:t>
            </a:r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Researcher: </a:t>
            </a:r>
            <a:endParaRPr lang="ja-JP" altLang="en-US" sz="1600" dirty="0">
              <a:solidFill>
                <a:srgbClr val="FF6600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639167" y="2158814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550406" y="1516950"/>
            <a:ext cx="7724495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 smtClean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dirty="0">
              <a:solidFill>
                <a:srgbClr val="FF6600"/>
              </a:solidFill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 bwMode="auto">
          <a:xfrm>
            <a:off x="639167" y="2278410"/>
            <a:ext cx="8081144" cy="4300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2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</a:p>
          <a:p>
            <a:pPr marL="342900" indent="-342900" algn="l" eaLnBrk="1" hangingPunct="1">
              <a:lnSpc>
                <a:spcPct val="60000"/>
              </a:lnSpc>
            </a:pPr>
            <a:endParaRPr lang="en-US" altLang="ja-JP" sz="22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2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2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</a:t>
            </a:r>
            <a:r>
              <a:rPr lang="en-US" altLang="ja-JP" sz="22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, Inc.</a:t>
            </a:r>
            <a:endParaRPr lang="en-US" altLang="ja-JP" sz="22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2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2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Corporation, ZZZ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2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Patents, royalties, and gain from transfer of patent right(s) from: </a:t>
            </a:r>
            <a:r>
              <a:rPr lang="en-US" altLang="ja-JP" sz="22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2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</a:t>
            </a:r>
            <a:r>
              <a:rPr lang="ja-JP" altLang="en-US" sz="22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（</a:t>
            </a:r>
            <a:r>
              <a:rPr lang="en-US" altLang="ja-JP" sz="22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lecture fee) from: </a:t>
            </a:r>
            <a:endParaRPr lang="en-US" altLang="ja-JP" sz="2200" dirty="0" smtClean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2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Honoraria(manuscript fee) from: 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2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Research funds under contract from</a:t>
            </a:r>
            <a:r>
              <a:rPr lang="en-US" altLang="ja-JP" sz="22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: </a:t>
            </a:r>
            <a:r>
              <a:rPr lang="en-US" altLang="ja-JP" sz="22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</a:t>
            </a:r>
            <a:r>
              <a:rPr lang="en-US" altLang="ja-JP" sz="22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charset="0"/>
                <a:ea typeface="ＭＳ Ｐゴシック" charset="0"/>
                <a:cs typeface="Arial" charset="0"/>
              </a:rPr>
              <a:t>Scholarship/research grants from: </a:t>
            </a:r>
            <a:r>
              <a:rPr lang="en-US" altLang="ja-JP" sz="22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Foundation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charset="0"/>
                <a:ea typeface="ＭＳ Ｐゴシック" charset="0"/>
                <a:cs typeface="Arial" charset="0"/>
              </a:rPr>
              <a:t>Endowed chair funded by/accepted a researcher from: </a:t>
            </a:r>
            <a:r>
              <a:rPr lang="en-US" altLang="ja-JP" sz="22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charset="0"/>
                <a:ea typeface="ＭＳ Ｐゴシック" charset="0"/>
                <a:cs typeface="Arial" charset="0"/>
              </a:rPr>
              <a:t>Fees of testimony, judgement, comment, etc. from: </a:t>
            </a:r>
            <a:r>
              <a:rPr lang="en-US" altLang="ja-JP" sz="22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  <a:endParaRPr lang="en-US" altLang="ja-JP" sz="22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2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2200" b="1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22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WWW </a:t>
            </a:r>
            <a:r>
              <a:rPr lang="en-US" altLang="ja-JP" sz="22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charset="0"/>
                <a:ea typeface="ＭＳ Ｐゴシック" charset="0"/>
                <a:cs typeface="Arial" charset="0"/>
              </a:rPr>
              <a:t>Representative of organization for clinical study receiving research expenses from: </a:t>
            </a:r>
            <a:r>
              <a:rPr lang="en-US" altLang="ja-JP" sz="2200" dirty="0" smtClean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VVV Corporation</a:t>
            </a:r>
            <a:endParaRPr lang="en-US" altLang="ja-JP" sz="2200" dirty="0">
              <a:solidFill>
                <a:srgbClr val="262626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7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143</Words>
  <Application>Microsoft Office PowerPoint</Application>
  <PresentationFormat>画面に合わせる (4:3)</PresentationFormat>
  <Paragraphs>24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Century Gothic</vt:lpstr>
      <vt:lpstr>Wingdings</vt:lpstr>
      <vt:lpstr>ホワイト</vt:lpstr>
      <vt:lpstr>COI Disclosure Information</vt:lpstr>
      <vt:lpstr>COI Disclosure Information</vt:lpstr>
    </vt:vector>
  </TitlesOfParts>
  <Company>公益財団法人がん研究会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Disclosure Information</dc:title>
  <dc:creator>清宮 啓之</dc:creator>
  <cp:lastModifiedBy>森田千鶴</cp:lastModifiedBy>
  <cp:revision>10</cp:revision>
  <cp:lastPrinted>2016-02-25T02:31:23Z</cp:lastPrinted>
  <dcterms:created xsi:type="dcterms:W3CDTF">2016-01-27T08:37:39Z</dcterms:created>
  <dcterms:modified xsi:type="dcterms:W3CDTF">2023-08-10T02:16:50Z</dcterms:modified>
</cp:coreProperties>
</file>