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5143500" type="screen16x9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43"/>
  </p:normalViewPr>
  <p:slideViewPr>
    <p:cSldViewPr snapToGrid="0" snapToObjects="1" showGuides="1">
      <p:cViewPr varScale="1">
        <p:scale>
          <a:sx n="143" d="100"/>
          <a:sy n="143" d="100"/>
        </p:scale>
        <p:origin x="684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3A1B9-827F-CF48-BE3F-238C42B27632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AFACC-940A-C149-8F3B-802F7B851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52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89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91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69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52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69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73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88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5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75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19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90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754F8-AF09-F94C-B3EF-59683BBC86FF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89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5781" y="104149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67433" y="1597868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340928" y="1093812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solidFill>
                  <a:srgbClr val="FF6600"/>
                </a:solidFill>
                <a:latin typeface="Calibri" charset="0"/>
              </a:rPr>
              <a:t>Lead Presenter: </a:t>
            </a:r>
            <a:r>
              <a:rPr lang="en-US" altLang="ja-JP" sz="2800" b="1" dirty="0">
                <a:solidFill>
                  <a:srgbClr val="000090"/>
                </a:solidFill>
                <a:latin typeface="Calibri" charset="0"/>
              </a:rPr>
              <a:t>John Doe</a:t>
            </a:r>
            <a:endParaRPr lang="ja-JP" altLang="en-US" sz="1600" dirty="0">
              <a:solidFill>
                <a:srgbClr val="000090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67433" y="2461964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340928" y="1957908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solidFill>
                  <a:srgbClr val="FF6600"/>
                </a:solidFill>
                <a:latin typeface="Calibri" charset="0"/>
              </a:rPr>
              <a:t>Principal Researcher: </a:t>
            </a:r>
            <a:r>
              <a:rPr lang="en-US" altLang="ja-JP" sz="2800" b="1" dirty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sz="1600" dirty="0">
              <a:solidFill>
                <a:srgbClr val="000090"/>
              </a:solidFill>
            </a:endParaRPr>
          </a:p>
        </p:txBody>
      </p:sp>
      <p:sp>
        <p:nvSpPr>
          <p:cNvPr id="11" name="サブタイトル 2"/>
          <p:cNvSpPr txBox="1">
            <a:spLocks/>
          </p:cNvSpPr>
          <p:nvPr/>
        </p:nvSpPr>
        <p:spPr bwMode="auto">
          <a:xfrm>
            <a:off x="389665" y="2966020"/>
            <a:ext cx="7112528" cy="541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We have no financial relationships to disclose.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C8A4F213-C7F7-E946-9455-E35B66CA5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92" y="251298"/>
            <a:ext cx="1540268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20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2-1</a:t>
            </a:r>
          </a:p>
        </p:txBody>
      </p:sp>
    </p:spTree>
    <p:extLst>
      <p:ext uri="{BB962C8B-B14F-4D97-AF65-F5344CB8AC3E}">
        <p14:creationId xmlns:p14="http://schemas.microsoft.com/office/powerpoint/2010/main" val="133925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5781" y="39241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2051" name="サブタイトル 2"/>
          <p:cNvSpPr>
            <a:spLocks noGrp="1"/>
          </p:cNvSpPr>
          <p:nvPr>
            <p:ph type="subTitle" idx="1"/>
          </p:nvPr>
        </p:nvSpPr>
        <p:spPr>
          <a:xfrm>
            <a:off x="286322" y="1202951"/>
            <a:ext cx="8606159" cy="432048"/>
          </a:xfrm>
        </p:spPr>
        <p:txBody>
          <a:bodyPr/>
          <a:lstStyle/>
          <a:p>
            <a:pPr marL="342900" indent="-342900" algn="l">
              <a:lnSpc>
                <a:spcPct val="60000"/>
              </a:lnSpc>
            </a:pPr>
            <a:r>
              <a:rPr lang="en-US" altLang="ja-JP" sz="24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no financial relationships to disclose.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67433" y="1058935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340928" y="554880"/>
            <a:ext cx="84969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solidFill>
                  <a:srgbClr val="FF6600"/>
                </a:solidFill>
                <a:latin typeface="Calibri" charset="0"/>
              </a:rPr>
              <a:t>Lead Presenter: </a:t>
            </a:r>
            <a:r>
              <a:rPr lang="en-US" altLang="ja-JP" sz="2800" b="1" dirty="0">
                <a:solidFill>
                  <a:srgbClr val="000090"/>
                </a:solidFill>
                <a:latin typeface="Calibri" charset="0"/>
              </a:rPr>
              <a:t>John Doe</a:t>
            </a:r>
          </a:p>
          <a:p>
            <a:endParaRPr lang="ja-JP" altLang="en-US" sz="1600" dirty="0">
              <a:solidFill>
                <a:srgbClr val="FF6600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67433" y="1971870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340928" y="1467814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solidFill>
                  <a:srgbClr val="FF6600"/>
                </a:solidFill>
                <a:latin typeface="Calibri" charset="0"/>
              </a:rPr>
              <a:t>Principal Researcher: </a:t>
            </a:r>
            <a:r>
              <a:rPr lang="en-US" altLang="ja-JP" sz="2800" b="1" dirty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sz="2800" dirty="0">
              <a:solidFill>
                <a:srgbClr val="FF6600"/>
              </a:solidFill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C9DC23A8-4102-5447-B347-963191524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92" y="200951"/>
            <a:ext cx="1540268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20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2-2</a:t>
            </a:r>
          </a:p>
        </p:txBody>
      </p:sp>
      <p:sp>
        <p:nvSpPr>
          <p:cNvPr id="4" name="サブタイトル 2">
            <a:extLst>
              <a:ext uri="{FF2B5EF4-FFF2-40B4-BE49-F238E27FC236}">
                <a16:creationId xmlns:a16="http://schemas.microsoft.com/office/drawing/2014/main" id="{6B548EED-1229-7217-1EB0-94C144219322}"/>
              </a:ext>
            </a:extLst>
          </p:cNvPr>
          <p:cNvSpPr txBox="1">
            <a:spLocks/>
          </p:cNvSpPr>
          <p:nvPr/>
        </p:nvSpPr>
        <p:spPr bwMode="auto">
          <a:xfrm>
            <a:off x="694557" y="2034149"/>
            <a:ext cx="8081144" cy="299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1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  <a:endParaRPr lang="en-US" altLang="ja-JP" sz="16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Employee/leadership position/advisory role for: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AAA, Inc.</a:t>
            </a:r>
            <a:endParaRPr lang="en-US" altLang="ja-JP" sz="16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BBB Corporation, CCC Company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Patent royalties/gain from patent right transfer from: </a:t>
            </a:r>
            <a:r>
              <a:rPr lang="en-US" altLang="ja-JP" sz="16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DDD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16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 (lecture fee) from: </a:t>
            </a:r>
            <a:r>
              <a:rPr lang="en-US" altLang="ja-JP" sz="16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BBB Corporation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 (manuscript fee) from: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CCC Company</a:t>
            </a:r>
            <a:endParaRPr lang="en-US" altLang="ja-JP" sz="16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Research funds under contract from: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 Company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Scholarship/research grants from: </a:t>
            </a:r>
            <a:r>
              <a:rPr lang="en-US" altLang="ja-JP" sz="16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Foundation</a:t>
            </a:r>
            <a:endParaRPr lang="en-US" altLang="ja-JP" sz="1600" b="1" dirty="0">
              <a:solidFill>
                <a:srgbClr val="558ED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" altLang="ja-JP" sz="1600" b="1" dirty="0">
                <a:solidFill>
                  <a:srgbClr val="558ED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Endowed chair funded by/accepted a researcher from: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 Company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Fees of testimony, judgment, comment, etc. from:</a:t>
            </a:r>
            <a:r>
              <a:rPr lang="ja-JP" altLang="en-US" sz="1600" b="1" dirty="0">
                <a:solidFill>
                  <a:srgbClr val="558ED5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</a:t>
            </a:r>
            <a:r>
              <a:rPr lang="en-US" altLang="ja-JP" sz="16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1600" b="1" dirty="0">
              <a:solidFill>
                <a:srgbClr val="558ED5"/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Other remuneration from:</a:t>
            </a:r>
            <a:r>
              <a:rPr lang="en-US" altLang="ja-JP" sz="16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altLang="ja-JP" sz="16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ZZZ Corporation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Representative of organization for clinical study receiving research expenses from: </a:t>
            </a:r>
            <a:r>
              <a:rPr lang="en-US" altLang="ja-JP" sz="16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VVV Corporation</a:t>
            </a:r>
            <a:endParaRPr lang="en-US" altLang="ja-JP" sz="16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81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3183" y="-41946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67433" y="845853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340928" y="501979"/>
            <a:ext cx="84969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rgbClr val="FF6600"/>
                </a:solidFill>
                <a:latin typeface="Calibri" charset="0"/>
              </a:rPr>
              <a:t>Lead Presenter: </a:t>
            </a:r>
            <a:r>
              <a:rPr lang="en-US" altLang="ja-JP" sz="1600" b="1" dirty="0">
                <a:solidFill>
                  <a:srgbClr val="000090"/>
                </a:solidFill>
                <a:latin typeface="Calibri" charset="0"/>
              </a:rPr>
              <a:t>John Doe</a:t>
            </a:r>
            <a:endParaRPr lang="en-US" altLang="ja-JP" sz="1050" b="1" dirty="0">
              <a:solidFill>
                <a:srgbClr val="000090"/>
              </a:solidFill>
              <a:latin typeface="Calibri" charset="0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67433" y="3133389"/>
            <a:ext cx="8643937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340928" y="2780895"/>
            <a:ext cx="84969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rgbClr val="FF6600"/>
                </a:solidFill>
                <a:latin typeface="Calibri" charset="0"/>
              </a:rPr>
              <a:t>Principal Researcher: </a:t>
            </a:r>
            <a:r>
              <a:rPr lang="en-US" altLang="ja-JP" sz="1600" b="1" dirty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sz="1050" dirty="0">
              <a:solidFill>
                <a:srgbClr val="000090"/>
              </a:solidFill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B63ACD40-1BD6-2743-8126-DDD408E68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30" y="131754"/>
            <a:ext cx="1540268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20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2-3</a:t>
            </a:r>
          </a:p>
        </p:txBody>
      </p:sp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229CDB6E-FD32-AF82-36A4-08B783EEFABF}"/>
              </a:ext>
            </a:extLst>
          </p:cNvPr>
          <p:cNvSpPr txBox="1">
            <a:spLocks/>
          </p:cNvSpPr>
          <p:nvPr/>
        </p:nvSpPr>
        <p:spPr bwMode="auto">
          <a:xfrm>
            <a:off x="340928" y="884491"/>
            <a:ext cx="7548275" cy="1943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8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  <a:endParaRPr lang="en-US" altLang="ja-JP" sz="8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Employee/leadership position/advisory role for: </a:t>
            </a:r>
            <a:r>
              <a:rPr lang="en-US" altLang="ja-JP" sz="8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AAA, Inc.</a:t>
            </a:r>
            <a:endParaRPr lang="en-US" altLang="ja-JP" sz="8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8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BBB Corporation, CCC Company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Patent royalties/gain from patent right transfer from: </a:t>
            </a:r>
            <a:r>
              <a:rPr lang="en-US" altLang="ja-JP" sz="8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DDD </a:t>
            </a:r>
            <a:r>
              <a:rPr lang="en-US" altLang="ja-JP" sz="8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8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 (lecture fee) from: </a:t>
            </a:r>
            <a:r>
              <a:rPr lang="en-US" altLang="ja-JP" sz="8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BBB Corporation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 (manuscript fee) from: </a:t>
            </a:r>
            <a:r>
              <a:rPr lang="en-US" altLang="ja-JP" sz="8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CCC Company</a:t>
            </a:r>
            <a:endParaRPr lang="en-US" altLang="ja-JP" sz="8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Research funds under contract from: </a:t>
            </a:r>
            <a:r>
              <a:rPr lang="en-US" altLang="ja-JP" sz="8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 Company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800" b="1" dirty="0">
                <a:solidFill>
                  <a:srgbClr val="558ED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Scholarship/research grants from: </a:t>
            </a:r>
            <a:r>
              <a:rPr lang="en-US" altLang="ja-JP" sz="8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Foundation</a:t>
            </a:r>
            <a:endParaRPr lang="en-US" altLang="ja-JP" sz="800" b="1" dirty="0">
              <a:solidFill>
                <a:srgbClr val="558ED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" altLang="ja-JP" sz="800" b="1" dirty="0">
                <a:solidFill>
                  <a:srgbClr val="558ED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Endowed chair funded by/accepted a researcher from: </a:t>
            </a:r>
            <a:r>
              <a:rPr lang="en-US" altLang="ja-JP" sz="8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 Company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800" b="1" dirty="0">
                <a:solidFill>
                  <a:srgbClr val="558ED5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Fees of testimony, judgment, comment, etc. from:</a:t>
            </a:r>
            <a:r>
              <a:rPr lang="ja-JP" altLang="en-US" sz="800" b="1" dirty="0">
                <a:solidFill>
                  <a:srgbClr val="558ED5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</a:t>
            </a:r>
            <a:r>
              <a:rPr lang="en-US" altLang="ja-JP" sz="8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</a:t>
            </a:r>
            <a:r>
              <a:rPr lang="en-US" altLang="ja-JP" sz="8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800" b="1" dirty="0">
              <a:solidFill>
                <a:srgbClr val="558ED5"/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Other remuneration from:</a:t>
            </a:r>
            <a:r>
              <a:rPr lang="en-US" altLang="ja-JP" sz="8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altLang="ja-JP" sz="8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ZZZ Corporation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Representative of organization for clinical study receiving research expenses from: </a:t>
            </a:r>
            <a:r>
              <a:rPr lang="en-US" altLang="ja-JP" sz="8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VVV Corporation</a:t>
            </a:r>
            <a:endParaRPr lang="en-US" altLang="ja-JP" sz="8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" name="サブタイトル 2">
            <a:extLst>
              <a:ext uri="{FF2B5EF4-FFF2-40B4-BE49-F238E27FC236}">
                <a16:creationId xmlns:a16="http://schemas.microsoft.com/office/drawing/2014/main" id="{9691BD5E-E882-4E23-3D08-838164B8CA98}"/>
              </a:ext>
            </a:extLst>
          </p:cNvPr>
          <p:cNvSpPr txBox="1">
            <a:spLocks/>
          </p:cNvSpPr>
          <p:nvPr/>
        </p:nvSpPr>
        <p:spPr bwMode="auto">
          <a:xfrm>
            <a:off x="340927" y="3197570"/>
            <a:ext cx="7548275" cy="1943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8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  <a:endParaRPr lang="en-US" altLang="ja-JP" sz="8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Employee</a:t>
            </a:r>
            <a:r>
              <a:rPr lang="en-US" altLang="ja-JP" sz="800" b="1">
                <a:solidFill>
                  <a:srgbClr val="558ED5"/>
                </a:solidFill>
                <a:latin typeface="Calibri" charset="0"/>
                <a:ea typeface="ＭＳ Ｐゴシック" charset="0"/>
              </a:rPr>
              <a:t>/leadership </a:t>
            </a:r>
            <a:r>
              <a:rPr lang="en-US" altLang="ja-JP" sz="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position/advisory role for: </a:t>
            </a:r>
            <a:r>
              <a:rPr lang="en-US" altLang="ja-JP" sz="8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AAA, Inc.</a:t>
            </a:r>
            <a:endParaRPr lang="en-US" altLang="ja-JP" sz="8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8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BBB Corporation, CCC Company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Patent royalties/gain from patent right transfer from: </a:t>
            </a:r>
            <a:r>
              <a:rPr lang="en-US" altLang="ja-JP" sz="8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DDD </a:t>
            </a:r>
            <a:r>
              <a:rPr lang="en-US" altLang="ja-JP" sz="8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8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 (lecture fee) from: </a:t>
            </a:r>
            <a:r>
              <a:rPr lang="en-US" altLang="ja-JP" sz="8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BBB Corporation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 (manuscript fee) from: </a:t>
            </a:r>
            <a:r>
              <a:rPr lang="en-US" altLang="ja-JP" sz="8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CCC Company</a:t>
            </a:r>
            <a:endParaRPr lang="en-US" altLang="ja-JP" sz="8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Research funds under contract from: </a:t>
            </a:r>
            <a:r>
              <a:rPr lang="en-US" altLang="ja-JP" sz="8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 Company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800" b="1" dirty="0">
                <a:solidFill>
                  <a:srgbClr val="558ED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Scholarship/research grants from: </a:t>
            </a:r>
            <a:r>
              <a:rPr lang="en-US" altLang="ja-JP" sz="8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Foundation</a:t>
            </a:r>
            <a:endParaRPr lang="en-US" altLang="ja-JP" sz="800" b="1" dirty="0">
              <a:solidFill>
                <a:srgbClr val="558ED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" altLang="ja-JP" sz="800" b="1" dirty="0">
                <a:solidFill>
                  <a:srgbClr val="558ED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Endowed chair funded by/accepted a researcher from: </a:t>
            </a:r>
            <a:r>
              <a:rPr lang="en-US" altLang="ja-JP" sz="8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 Company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800" b="1" dirty="0">
                <a:solidFill>
                  <a:srgbClr val="558ED5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Fees of testimony, judgment, comment, etc. from:</a:t>
            </a:r>
            <a:r>
              <a:rPr lang="ja-JP" altLang="en-US" sz="800" b="1" dirty="0">
                <a:solidFill>
                  <a:srgbClr val="558ED5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</a:t>
            </a:r>
            <a:r>
              <a:rPr lang="en-US" altLang="ja-JP" sz="8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</a:t>
            </a:r>
            <a:r>
              <a:rPr lang="en-US" altLang="ja-JP" sz="8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800" b="1" dirty="0">
              <a:solidFill>
                <a:srgbClr val="558ED5"/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Other remuneration from:</a:t>
            </a:r>
            <a:r>
              <a:rPr lang="en-US" altLang="ja-JP" sz="8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altLang="ja-JP" sz="8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ZZZ Corporation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8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Representative of organization for clinical study receiving research expenses from: </a:t>
            </a:r>
            <a:r>
              <a:rPr lang="en-US" altLang="ja-JP" sz="8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VVV Corporation</a:t>
            </a:r>
            <a:endParaRPr lang="en-US" altLang="ja-JP" sz="8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49382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427</Words>
  <Application>Microsoft Office PowerPoint</Application>
  <PresentationFormat>画面に合わせる (16:9)</PresentationFormat>
  <Paragraphs>53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ホワイト</vt:lpstr>
      <vt:lpstr>COI Disclosure Information</vt:lpstr>
      <vt:lpstr>COI Disclosure Information</vt:lpstr>
      <vt:lpstr>COI Disclosure Information</vt:lpstr>
    </vt:vector>
  </TitlesOfParts>
  <Company>公益財団法人がん研究会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Disclosure Information</dc:title>
  <dc:creator>清宮 啓之</dc:creator>
  <cp:lastModifiedBy>R.Fujita</cp:lastModifiedBy>
  <cp:revision>16</cp:revision>
  <dcterms:created xsi:type="dcterms:W3CDTF">2016-01-27T08:37:39Z</dcterms:created>
  <dcterms:modified xsi:type="dcterms:W3CDTF">2023-08-28T07:29:12Z</dcterms:modified>
</cp:coreProperties>
</file>