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5143500" type="screen16x9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3"/>
  </p:normalViewPr>
  <p:slideViewPr>
    <p:cSldViewPr snapToGrid="0" snapToObjects="1" showGuides="1">
      <p:cViewPr varScale="1">
        <p:scale>
          <a:sx n="143" d="100"/>
          <a:sy n="143" d="100"/>
        </p:scale>
        <p:origin x="68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5781" y="104149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3" y="1597868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09381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3" y="2461964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195790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Principal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89665" y="296602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We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C8A4F213-C7F7-E946-9455-E35B66CA5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251298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2-1</a:t>
            </a: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5781" y="39241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286322" y="1202951"/>
            <a:ext cx="8606159" cy="432048"/>
          </a:xfrm>
        </p:spPr>
        <p:txBody>
          <a:bodyPr/>
          <a:lstStyle/>
          <a:p>
            <a:pPr marL="342900" indent="-342900" algn="l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3" y="1058935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554880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John Doe</a:t>
            </a:r>
          </a:p>
          <a:p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3" y="1971870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1467814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Principal Researcher: </a:t>
            </a:r>
            <a:r>
              <a:rPr lang="en-US" altLang="ja-JP" sz="28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2800" dirty="0">
              <a:solidFill>
                <a:srgbClr val="FF660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C9DC23A8-4102-5447-B347-96319152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200951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2-2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6B548EED-1229-7217-1EB0-94C144219322}"/>
              </a:ext>
            </a:extLst>
          </p:cNvPr>
          <p:cNvSpPr txBox="1">
            <a:spLocks/>
          </p:cNvSpPr>
          <p:nvPr/>
        </p:nvSpPr>
        <p:spPr bwMode="auto">
          <a:xfrm>
            <a:off x="694557" y="2034149"/>
            <a:ext cx="8081144" cy="29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1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6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8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3" y="-41946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3" y="845853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501979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FF6600"/>
                </a:solidFill>
                <a:latin typeface="Calibri" charset="0"/>
              </a:rPr>
              <a:t>Lead Presenter: </a:t>
            </a:r>
            <a:r>
              <a:rPr lang="en-US" altLang="ja-JP" sz="1600" b="1" dirty="0">
                <a:solidFill>
                  <a:srgbClr val="000090"/>
                </a:solidFill>
                <a:latin typeface="Calibri" charset="0"/>
              </a:rPr>
              <a:t>John Doe</a:t>
            </a:r>
            <a:endParaRPr lang="en-US" altLang="ja-JP" sz="1050" b="1" dirty="0">
              <a:solidFill>
                <a:srgbClr val="000090"/>
              </a:solidFill>
              <a:latin typeface="Calibri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67433" y="3133389"/>
            <a:ext cx="8643937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40928" y="2780895"/>
            <a:ext cx="84969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solidFill>
                  <a:srgbClr val="FF6600"/>
                </a:solidFill>
                <a:latin typeface="Calibri" charset="0"/>
              </a:rPr>
              <a:t>Principal Researcher: </a:t>
            </a:r>
            <a:r>
              <a:rPr lang="en-US" altLang="ja-JP" sz="16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sz="1050" dirty="0">
              <a:solidFill>
                <a:srgbClr val="000090"/>
              </a:solidFill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63ACD40-1BD6-2743-8126-DDD408E68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30" y="131754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2-3</a:t>
            </a: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229CDB6E-FD32-AF82-36A4-08B783EEFABF}"/>
              </a:ext>
            </a:extLst>
          </p:cNvPr>
          <p:cNvSpPr txBox="1">
            <a:spLocks/>
          </p:cNvSpPr>
          <p:nvPr/>
        </p:nvSpPr>
        <p:spPr bwMode="auto">
          <a:xfrm>
            <a:off x="340928" y="884491"/>
            <a:ext cx="7548275" cy="194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8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8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8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8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8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8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8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9691BD5E-E882-4E23-3D08-838164B8CA98}"/>
              </a:ext>
            </a:extLst>
          </p:cNvPr>
          <p:cNvSpPr txBox="1">
            <a:spLocks/>
          </p:cNvSpPr>
          <p:nvPr/>
        </p:nvSpPr>
        <p:spPr bwMode="auto">
          <a:xfrm>
            <a:off x="340927" y="3197570"/>
            <a:ext cx="7548275" cy="194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8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</a:t>
            </a:r>
            <a:r>
              <a:rPr lang="en-US" altLang="ja-JP" sz="800" b="1">
                <a:solidFill>
                  <a:srgbClr val="558ED5"/>
                </a:solidFill>
                <a:latin typeface="Calibri" charset="0"/>
                <a:ea typeface="ＭＳ Ｐゴシック" charset="0"/>
              </a:rPr>
              <a:t>/leadership </a:t>
            </a: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position/advisory role for: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8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8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8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8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8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8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8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8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8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4938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427</Words>
  <Application>Microsoft Office PowerPoint</Application>
  <PresentationFormat>画面に合わせる (16:9)</PresentationFormat>
  <Paragraphs>53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ホワイト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R.Fujita</cp:lastModifiedBy>
  <cp:revision>16</cp:revision>
  <dcterms:created xsi:type="dcterms:W3CDTF">2016-01-27T08:37:39Z</dcterms:created>
  <dcterms:modified xsi:type="dcterms:W3CDTF">2023-08-28T07:29:12Z</dcterms:modified>
</cp:coreProperties>
</file>