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5143500" type="screen16x9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4643"/>
  </p:normalViewPr>
  <p:slideViewPr>
    <p:cSldViewPr snapToGrid="0" snapToObjects="1" showGuides="1">
      <p:cViewPr varScale="1">
        <p:scale>
          <a:sx n="143" d="100"/>
          <a:sy n="143" d="100"/>
        </p:scale>
        <p:origin x="32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2023/8/28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5987" y="115298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71" y="1597869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41831" y="262447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1-1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705987" y="1093811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Presenter/Principal 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011965" y="2966020"/>
            <a:ext cx="7112528" cy="54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71" y="2461965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7" y="1923680"/>
            <a:ext cx="7724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4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11" y="72246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71" y="1210311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705987" y="706253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Lead Presenter/Principal 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71" y="1712457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7" y="1174172"/>
            <a:ext cx="7724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694557" y="2034149"/>
            <a:ext cx="8081144" cy="299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1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Employee</a:t>
            </a:r>
            <a:r>
              <a:rPr lang="en-US" altLang="ja-JP" sz="1600" b="1">
                <a:solidFill>
                  <a:srgbClr val="558ED5"/>
                </a:solidFill>
                <a:latin typeface="Calibri" charset="0"/>
                <a:ea typeface="ＭＳ Ｐゴシック" charset="0"/>
              </a:rPr>
              <a:t>/leadership </a:t>
            </a: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position/advisory role for: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6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16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16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Fees of testimony, judgment, comment, etc. from:</a:t>
            </a:r>
            <a:r>
              <a:rPr lang="ja-JP" altLang="en-US" sz="16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600" b="1" dirty="0">
              <a:solidFill>
                <a:srgbClr val="558ED5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16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Representative of organization for clinical study receiving research expenses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VVV Corporation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B2691BA8-72E3-EB43-9FA9-1CF6DCC77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93" y="242917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1-2</a:t>
            </a:r>
          </a:p>
        </p:txBody>
      </p:sp>
    </p:spTree>
    <p:extLst>
      <p:ext uri="{BB962C8B-B14F-4D97-AF65-F5344CB8AC3E}">
        <p14:creationId xmlns:p14="http://schemas.microsoft.com/office/powerpoint/2010/main" val="24087460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157</Words>
  <Application>Microsoft Office PowerPoint</Application>
  <PresentationFormat>画面に合わせる (16:9)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ホワイト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R.Fujita</cp:lastModifiedBy>
  <cp:revision>18</cp:revision>
  <cp:lastPrinted>2016-02-25T02:31:23Z</cp:lastPrinted>
  <dcterms:created xsi:type="dcterms:W3CDTF">2016-01-27T08:37:39Z</dcterms:created>
  <dcterms:modified xsi:type="dcterms:W3CDTF">2023-08-28T07:29:56Z</dcterms:modified>
</cp:coreProperties>
</file>